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70" r:id="rId4"/>
    <p:sldId id="271" r:id="rId5"/>
    <p:sldId id="259" r:id="rId6"/>
    <p:sldId id="286" r:id="rId7"/>
    <p:sldId id="282" r:id="rId8"/>
    <p:sldId id="284" r:id="rId9"/>
    <p:sldId id="257" r:id="rId10"/>
    <p:sldId id="263" r:id="rId11"/>
    <p:sldId id="261" r:id="rId12"/>
    <p:sldId id="264" r:id="rId13"/>
    <p:sldId id="268" r:id="rId14"/>
    <p:sldId id="265" r:id="rId15"/>
    <p:sldId id="279" r:id="rId16"/>
    <p:sldId id="274" r:id="rId17"/>
    <p:sldId id="275" r:id="rId18"/>
    <p:sldId id="276" r:id="rId19"/>
    <p:sldId id="272" r:id="rId20"/>
    <p:sldId id="260" r:id="rId21"/>
    <p:sldId id="266" r:id="rId22"/>
    <p:sldId id="258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298" autoAdjust="0"/>
  </p:normalViewPr>
  <p:slideViewPr>
    <p:cSldViewPr snapToGrid="0">
      <p:cViewPr varScale="1">
        <p:scale>
          <a:sx n="66" d="100"/>
          <a:sy n="66" d="100"/>
        </p:scale>
        <p:origin x="10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832" y="-71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8A27E-02EB-4E35-BCD5-5FD0FA0651E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B26E63F-6B28-48B9-9B33-D0CF322DEDE8}">
      <dgm:prSet phldrT="[Text]" custT="1"/>
      <dgm:spPr/>
      <dgm:t>
        <a:bodyPr/>
        <a:lstStyle/>
        <a:p>
          <a:r>
            <a:rPr lang="en-US" sz="2000" u="sng" dirty="0" smtClean="0"/>
            <a:t>Enforcement</a:t>
          </a:r>
        </a:p>
        <a:p>
          <a:r>
            <a:rPr lang="en-US" sz="2000" dirty="0" smtClean="0"/>
            <a:t>Changing Laws</a:t>
          </a:r>
        </a:p>
        <a:p>
          <a:r>
            <a:rPr lang="en-US" sz="2000" dirty="0" smtClean="0"/>
            <a:t>Police Operations</a:t>
          </a:r>
          <a:br>
            <a:rPr lang="en-US" sz="2000" dirty="0" smtClean="0"/>
          </a:br>
          <a:r>
            <a:rPr lang="en-US" sz="2000" dirty="0" smtClean="0"/>
            <a:t>Justice </a:t>
          </a:r>
          <a:endParaRPr lang="en-US" sz="2000" dirty="0"/>
        </a:p>
      </dgm:t>
    </dgm:pt>
    <dgm:pt modelId="{D7849C1F-2543-45DF-B89E-A8812C5D9084}" type="parTrans" cxnId="{53AA3BF5-D48F-4B1D-8177-BBC7527EF6E1}">
      <dgm:prSet/>
      <dgm:spPr/>
      <dgm:t>
        <a:bodyPr/>
        <a:lstStyle/>
        <a:p>
          <a:endParaRPr lang="en-US"/>
        </a:p>
      </dgm:t>
    </dgm:pt>
    <dgm:pt modelId="{DC6CC555-C3A8-4C62-92D1-C183B1A629DF}" type="sibTrans" cxnId="{53AA3BF5-D48F-4B1D-8177-BBC7527EF6E1}">
      <dgm:prSet/>
      <dgm:spPr/>
      <dgm:t>
        <a:bodyPr/>
        <a:lstStyle/>
        <a:p>
          <a:endParaRPr lang="en-US"/>
        </a:p>
      </dgm:t>
    </dgm:pt>
    <dgm:pt modelId="{06C1DD62-66E8-4C6C-AE0D-5ECC6B78D376}">
      <dgm:prSet phldrT="[Text]" custT="1"/>
      <dgm:spPr/>
      <dgm:t>
        <a:bodyPr/>
        <a:lstStyle/>
        <a:p>
          <a:r>
            <a:rPr lang="en-US" sz="2000" dirty="0" smtClean="0"/>
            <a:t>Crime Management Strategies</a:t>
          </a:r>
          <a:endParaRPr lang="en-US" sz="2000" dirty="0"/>
        </a:p>
      </dgm:t>
    </dgm:pt>
    <dgm:pt modelId="{EF543713-6C79-4345-BE7B-B7514B610317}" type="parTrans" cxnId="{FFD6C9CB-DFA7-4281-8231-D40FC6B4FDE3}">
      <dgm:prSet/>
      <dgm:spPr/>
      <dgm:t>
        <a:bodyPr/>
        <a:lstStyle/>
        <a:p>
          <a:endParaRPr lang="en-US"/>
        </a:p>
      </dgm:t>
    </dgm:pt>
    <dgm:pt modelId="{E512E2AD-41A1-4833-BE93-16AC2C310C27}" type="sibTrans" cxnId="{FFD6C9CB-DFA7-4281-8231-D40FC6B4FDE3}">
      <dgm:prSet/>
      <dgm:spPr/>
      <dgm:t>
        <a:bodyPr/>
        <a:lstStyle/>
        <a:p>
          <a:endParaRPr lang="en-US"/>
        </a:p>
      </dgm:t>
    </dgm:pt>
    <dgm:pt modelId="{F5D203BE-263D-4C1B-96AA-C7FE3DA6E960}">
      <dgm:prSet phldrT="[Text]"/>
      <dgm:spPr/>
      <dgm:t>
        <a:bodyPr/>
        <a:lstStyle/>
        <a:p>
          <a:r>
            <a:rPr lang="en-US" u="sng" dirty="0" smtClean="0"/>
            <a:t>Prevention</a:t>
          </a:r>
          <a:br>
            <a:rPr lang="en-US" u="sng" dirty="0" smtClean="0"/>
          </a:br>
          <a:r>
            <a:rPr lang="en-US" dirty="0" smtClean="0"/>
            <a:t>Social Development, Diversion, Community Policing </a:t>
          </a:r>
          <a:br>
            <a:rPr lang="en-US" dirty="0" smtClean="0"/>
          </a:br>
          <a:r>
            <a:rPr lang="en-US" dirty="0" smtClean="0"/>
            <a:t>Community Capacity </a:t>
          </a:r>
          <a:endParaRPr lang="en-US" dirty="0"/>
        </a:p>
      </dgm:t>
    </dgm:pt>
    <dgm:pt modelId="{7087D9FC-3FED-4563-9B2E-F433584F7B44}" type="parTrans" cxnId="{C059E437-6E26-4D69-9D62-568FC64EB4E6}">
      <dgm:prSet/>
      <dgm:spPr/>
      <dgm:t>
        <a:bodyPr/>
        <a:lstStyle/>
        <a:p>
          <a:endParaRPr lang="en-US"/>
        </a:p>
      </dgm:t>
    </dgm:pt>
    <dgm:pt modelId="{AEEAFE3B-8776-4367-81C7-FBA3FE87993E}" type="sibTrans" cxnId="{C059E437-6E26-4D69-9D62-568FC64EB4E6}">
      <dgm:prSet/>
      <dgm:spPr/>
      <dgm:t>
        <a:bodyPr/>
        <a:lstStyle/>
        <a:p>
          <a:endParaRPr lang="en-US"/>
        </a:p>
      </dgm:t>
    </dgm:pt>
    <dgm:pt modelId="{6F5229F5-761D-41AE-AED2-A76C8B9E5341}" type="pres">
      <dgm:prSet presAssocID="{AC18A27E-02EB-4E35-BCD5-5FD0FA0651EF}" presName="linearFlow" presStyleCnt="0">
        <dgm:presLayoutVars>
          <dgm:dir/>
          <dgm:resizeHandles val="exact"/>
        </dgm:presLayoutVars>
      </dgm:prSet>
      <dgm:spPr/>
    </dgm:pt>
    <dgm:pt modelId="{541D540D-D462-4C39-910F-707459EC6CE2}" type="pres">
      <dgm:prSet presAssocID="{9B26E63F-6B28-48B9-9B33-D0CF322DEDE8}" presName="node" presStyleLbl="node1" presStyleIdx="0" presStyleCnt="3" custScaleX="122309" custScaleY="125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53D0-F01E-486C-9D48-56F72C0F1124}" type="pres">
      <dgm:prSet presAssocID="{DC6CC555-C3A8-4C62-92D1-C183B1A629DF}" presName="spacerL" presStyleCnt="0"/>
      <dgm:spPr/>
    </dgm:pt>
    <dgm:pt modelId="{B0BE4D98-C565-4BD4-AE7C-E845C0F20731}" type="pres">
      <dgm:prSet presAssocID="{DC6CC555-C3A8-4C62-92D1-C183B1A629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0A307D3-77C5-412D-A8C7-F3A1D854C32F}" type="pres">
      <dgm:prSet presAssocID="{DC6CC555-C3A8-4C62-92D1-C183B1A629DF}" presName="spacerR" presStyleCnt="0"/>
      <dgm:spPr/>
    </dgm:pt>
    <dgm:pt modelId="{AAF82650-6D72-4D3B-91AA-A9E2FEB2C53A}" type="pres">
      <dgm:prSet presAssocID="{F5D203BE-263D-4C1B-96AA-C7FE3DA6E960}" presName="node" presStyleLbl="node1" presStyleIdx="1" presStyleCnt="3" custScaleX="58963" custScaleY="68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F48DD-4105-4F78-97CD-6E3CAA8028C0}" type="pres">
      <dgm:prSet presAssocID="{AEEAFE3B-8776-4367-81C7-FBA3FE87993E}" presName="spacerL" presStyleCnt="0"/>
      <dgm:spPr/>
    </dgm:pt>
    <dgm:pt modelId="{8AEEAE85-1D7F-46AB-B5DC-DD746ACE7DE0}" type="pres">
      <dgm:prSet presAssocID="{AEEAFE3B-8776-4367-81C7-FBA3FE87993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972BCC-369F-49ED-B821-BE293C96E418}" type="pres">
      <dgm:prSet presAssocID="{AEEAFE3B-8776-4367-81C7-FBA3FE87993E}" presName="spacerR" presStyleCnt="0"/>
      <dgm:spPr/>
    </dgm:pt>
    <dgm:pt modelId="{A04958FC-8427-4B31-BE10-C4251CD6EB80}" type="pres">
      <dgm:prSet presAssocID="{06C1DD62-66E8-4C6C-AE0D-5ECC6B78D376}" presName="node" presStyleLbl="node1" presStyleIdx="2" presStyleCnt="3" custScaleX="115637" custScaleY="12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5F3B1-B42C-4800-BAAF-A6A8F5B6C168}" type="presOf" srcId="{AEEAFE3B-8776-4367-81C7-FBA3FE87993E}" destId="{8AEEAE85-1D7F-46AB-B5DC-DD746ACE7DE0}" srcOrd="0" destOrd="0" presId="urn:microsoft.com/office/officeart/2005/8/layout/equation1"/>
    <dgm:cxn modelId="{C059E437-6E26-4D69-9D62-568FC64EB4E6}" srcId="{AC18A27E-02EB-4E35-BCD5-5FD0FA0651EF}" destId="{F5D203BE-263D-4C1B-96AA-C7FE3DA6E960}" srcOrd="1" destOrd="0" parTransId="{7087D9FC-3FED-4563-9B2E-F433584F7B44}" sibTransId="{AEEAFE3B-8776-4367-81C7-FBA3FE87993E}"/>
    <dgm:cxn modelId="{53AA3BF5-D48F-4B1D-8177-BBC7527EF6E1}" srcId="{AC18A27E-02EB-4E35-BCD5-5FD0FA0651EF}" destId="{9B26E63F-6B28-48B9-9B33-D0CF322DEDE8}" srcOrd="0" destOrd="0" parTransId="{D7849C1F-2543-45DF-B89E-A8812C5D9084}" sibTransId="{DC6CC555-C3A8-4C62-92D1-C183B1A629DF}"/>
    <dgm:cxn modelId="{F1433238-4BC2-41B0-A55F-D1248780F3A7}" type="presOf" srcId="{F5D203BE-263D-4C1B-96AA-C7FE3DA6E960}" destId="{AAF82650-6D72-4D3B-91AA-A9E2FEB2C53A}" srcOrd="0" destOrd="0" presId="urn:microsoft.com/office/officeart/2005/8/layout/equation1"/>
    <dgm:cxn modelId="{D5AB774F-B0D3-4B38-BAE6-95F8D19CFC94}" type="presOf" srcId="{9B26E63F-6B28-48B9-9B33-D0CF322DEDE8}" destId="{541D540D-D462-4C39-910F-707459EC6CE2}" srcOrd="0" destOrd="0" presId="urn:microsoft.com/office/officeart/2005/8/layout/equation1"/>
    <dgm:cxn modelId="{3FACCFDE-2A7E-48B6-B63A-A92EA6EAC487}" type="presOf" srcId="{DC6CC555-C3A8-4C62-92D1-C183B1A629DF}" destId="{B0BE4D98-C565-4BD4-AE7C-E845C0F20731}" srcOrd="0" destOrd="0" presId="urn:microsoft.com/office/officeart/2005/8/layout/equation1"/>
    <dgm:cxn modelId="{FFD6C9CB-DFA7-4281-8231-D40FC6B4FDE3}" srcId="{AC18A27E-02EB-4E35-BCD5-5FD0FA0651EF}" destId="{06C1DD62-66E8-4C6C-AE0D-5ECC6B78D376}" srcOrd="2" destOrd="0" parTransId="{EF543713-6C79-4345-BE7B-B7514B610317}" sibTransId="{E512E2AD-41A1-4833-BE93-16AC2C310C27}"/>
    <dgm:cxn modelId="{F54BF8DA-8A3D-41BC-AD2D-00C71AA7EE00}" type="presOf" srcId="{AC18A27E-02EB-4E35-BCD5-5FD0FA0651EF}" destId="{6F5229F5-761D-41AE-AED2-A76C8B9E5341}" srcOrd="0" destOrd="0" presId="urn:microsoft.com/office/officeart/2005/8/layout/equation1"/>
    <dgm:cxn modelId="{304CDD59-50DD-4CAB-BBDF-7736342632F8}" type="presOf" srcId="{06C1DD62-66E8-4C6C-AE0D-5ECC6B78D376}" destId="{A04958FC-8427-4B31-BE10-C4251CD6EB80}" srcOrd="0" destOrd="0" presId="urn:microsoft.com/office/officeart/2005/8/layout/equation1"/>
    <dgm:cxn modelId="{FFCE3841-B2AC-426E-A88F-0275737A8BA0}" type="presParOf" srcId="{6F5229F5-761D-41AE-AED2-A76C8B9E5341}" destId="{541D540D-D462-4C39-910F-707459EC6CE2}" srcOrd="0" destOrd="0" presId="urn:microsoft.com/office/officeart/2005/8/layout/equation1"/>
    <dgm:cxn modelId="{C280877F-7695-44CA-8194-94283B09ABBD}" type="presParOf" srcId="{6F5229F5-761D-41AE-AED2-A76C8B9E5341}" destId="{491653D0-F01E-486C-9D48-56F72C0F1124}" srcOrd="1" destOrd="0" presId="urn:microsoft.com/office/officeart/2005/8/layout/equation1"/>
    <dgm:cxn modelId="{C937CFE5-9ECE-482A-A7B4-CC4F6FD1EA79}" type="presParOf" srcId="{6F5229F5-761D-41AE-AED2-A76C8B9E5341}" destId="{B0BE4D98-C565-4BD4-AE7C-E845C0F20731}" srcOrd="2" destOrd="0" presId="urn:microsoft.com/office/officeart/2005/8/layout/equation1"/>
    <dgm:cxn modelId="{F46B3CE4-3803-4D42-B8D1-623CD6ADC8A1}" type="presParOf" srcId="{6F5229F5-761D-41AE-AED2-A76C8B9E5341}" destId="{60A307D3-77C5-412D-A8C7-F3A1D854C32F}" srcOrd="3" destOrd="0" presId="urn:microsoft.com/office/officeart/2005/8/layout/equation1"/>
    <dgm:cxn modelId="{93DCCA62-2A23-4644-BB07-605419D8572B}" type="presParOf" srcId="{6F5229F5-761D-41AE-AED2-A76C8B9E5341}" destId="{AAF82650-6D72-4D3B-91AA-A9E2FEB2C53A}" srcOrd="4" destOrd="0" presId="urn:microsoft.com/office/officeart/2005/8/layout/equation1"/>
    <dgm:cxn modelId="{A7D4D0B4-0B07-4F62-A89E-C94D6FCC49E9}" type="presParOf" srcId="{6F5229F5-761D-41AE-AED2-A76C8B9E5341}" destId="{E72F48DD-4105-4F78-97CD-6E3CAA8028C0}" srcOrd="5" destOrd="0" presId="urn:microsoft.com/office/officeart/2005/8/layout/equation1"/>
    <dgm:cxn modelId="{CEE562DD-548B-4093-8531-13B823CBE68F}" type="presParOf" srcId="{6F5229F5-761D-41AE-AED2-A76C8B9E5341}" destId="{8AEEAE85-1D7F-46AB-B5DC-DD746ACE7DE0}" srcOrd="6" destOrd="0" presId="urn:microsoft.com/office/officeart/2005/8/layout/equation1"/>
    <dgm:cxn modelId="{87F2C660-7D15-41C3-ABF8-125E79656003}" type="presParOf" srcId="{6F5229F5-761D-41AE-AED2-A76C8B9E5341}" destId="{73972BCC-369F-49ED-B821-BE293C96E418}" srcOrd="7" destOrd="0" presId="urn:microsoft.com/office/officeart/2005/8/layout/equation1"/>
    <dgm:cxn modelId="{C15E64C4-2522-441A-8BE4-9AB1C718901F}" type="presParOf" srcId="{6F5229F5-761D-41AE-AED2-A76C8B9E5341}" destId="{A04958FC-8427-4B31-BE10-C4251CD6EB8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4CB05-3AE9-469D-91E9-BFCB8E9636A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D490A66A-B4EA-48B6-86DA-F8C3446F00E4}">
      <dgm:prSet phldrT="[Text]"/>
      <dgm:spPr/>
      <dgm:t>
        <a:bodyPr/>
        <a:lstStyle/>
        <a:p>
          <a:r>
            <a:rPr lang="en-US" u="sng" dirty="0" smtClean="0"/>
            <a:t>Enforcement</a:t>
          </a:r>
        </a:p>
        <a:p>
          <a:r>
            <a:rPr lang="en-US" dirty="0" smtClean="0"/>
            <a:t>Changing Laws</a:t>
          </a:r>
        </a:p>
        <a:p>
          <a:r>
            <a:rPr lang="en-US" dirty="0" smtClean="0"/>
            <a:t>Police Operations</a:t>
          </a:r>
          <a:br>
            <a:rPr lang="en-US" dirty="0" smtClean="0"/>
          </a:br>
          <a:r>
            <a:rPr lang="en-US" dirty="0" smtClean="0"/>
            <a:t>Justice </a:t>
          </a:r>
          <a:endParaRPr lang="en-US" dirty="0"/>
        </a:p>
      </dgm:t>
    </dgm:pt>
    <dgm:pt modelId="{BDA5C82B-C731-47C9-887E-A8CE1809065E}" type="parTrans" cxnId="{B0D80801-DFE8-4AC6-AD74-D6D79F6B54DF}">
      <dgm:prSet/>
      <dgm:spPr/>
      <dgm:t>
        <a:bodyPr/>
        <a:lstStyle/>
        <a:p>
          <a:endParaRPr lang="en-US"/>
        </a:p>
      </dgm:t>
    </dgm:pt>
    <dgm:pt modelId="{ED926DBB-53AF-4F05-A952-4E107B98F89C}" type="sibTrans" cxnId="{B0D80801-DFE8-4AC6-AD74-D6D79F6B54DF}">
      <dgm:prSet/>
      <dgm:spPr/>
      <dgm:t>
        <a:bodyPr/>
        <a:lstStyle/>
        <a:p>
          <a:endParaRPr lang="en-US"/>
        </a:p>
      </dgm:t>
    </dgm:pt>
    <dgm:pt modelId="{980AF300-5193-4715-8640-95EAD27D51D3}">
      <dgm:prSet phldrT="[Text]"/>
      <dgm:spPr/>
      <dgm:t>
        <a:bodyPr/>
        <a:lstStyle/>
        <a:p>
          <a:r>
            <a:rPr lang="en-US" u="sng" dirty="0" smtClean="0"/>
            <a:t>Prevention</a:t>
          </a:r>
          <a:br>
            <a:rPr lang="en-US" u="sng" dirty="0" smtClean="0"/>
          </a:br>
          <a:r>
            <a:rPr lang="en-US" dirty="0" smtClean="0"/>
            <a:t>Social Development, Diversion, Community Policing </a:t>
          </a:r>
          <a:br>
            <a:rPr lang="en-US" dirty="0" smtClean="0"/>
          </a:br>
          <a:r>
            <a:rPr lang="en-US" dirty="0" smtClean="0"/>
            <a:t>Community Capacity </a:t>
          </a:r>
          <a:endParaRPr lang="en-US" dirty="0"/>
        </a:p>
      </dgm:t>
    </dgm:pt>
    <dgm:pt modelId="{D678CAA5-0852-471C-BF9B-994A3F0264D9}" type="parTrans" cxnId="{E07D98CF-6624-43C4-BFBF-C6998E9F891F}">
      <dgm:prSet/>
      <dgm:spPr/>
      <dgm:t>
        <a:bodyPr/>
        <a:lstStyle/>
        <a:p>
          <a:endParaRPr lang="en-US"/>
        </a:p>
      </dgm:t>
    </dgm:pt>
    <dgm:pt modelId="{AB8FF1FA-F8E3-4BA6-B2EF-19A67FA71583}" type="sibTrans" cxnId="{E07D98CF-6624-43C4-BFBF-C6998E9F891F}">
      <dgm:prSet/>
      <dgm:spPr/>
      <dgm:t>
        <a:bodyPr/>
        <a:lstStyle/>
        <a:p>
          <a:endParaRPr lang="en-US"/>
        </a:p>
      </dgm:t>
    </dgm:pt>
    <dgm:pt modelId="{E253E512-0ACB-40D6-903B-33BE31B19168}">
      <dgm:prSet phldrT="[Text]"/>
      <dgm:spPr/>
      <dgm:t>
        <a:bodyPr/>
        <a:lstStyle/>
        <a:p>
          <a:r>
            <a:rPr lang="en-US" dirty="0" smtClean="0"/>
            <a:t>Crime Management Strategies</a:t>
          </a:r>
          <a:endParaRPr lang="en-US" dirty="0"/>
        </a:p>
      </dgm:t>
    </dgm:pt>
    <dgm:pt modelId="{D960F4BF-74B3-4629-B82F-2F51A3F621B9}" type="parTrans" cxnId="{9A3E95CD-91B2-4353-B8DA-A9DC4AE0278B}">
      <dgm:prSet/>
      <dgm:spPr/>
      <dgm:t>
        <a:bodyPr/>
        <a:lstStyle/>
        <a:p>
          <a:endParaRPr lang="en-US"/>
        </a:p>
      </dgm:t>
    </dgm:pt>
    <dgm:pt modelId="{72D9285F-5E9F-496D-AC9A-0E35AE27342E}" type="sibTrans" cxnId="{9A3E95CD-91B2-4353-B8DA-A9DC4AE0278B}">
      <dgm:prSet/>
      <dgm:spPr/>
      <dgm:t>
        <a:bodyPr/>
        <a:lstStyle/>
        <a:p>
          <a:endParaRPr lang="en-US"/>
        </a:p>
      </dgm:t>
    </dgm:pt>
    <dgm:pt modelId="{F735A4A3-E7D2-41EE-B60E-E99350CBEC4F}" type="pres">
      <dgm:prSet presAssocID="{10D4CB05-3AE9-469D-91E9-BFCB8E9636A6}" presName="linearFlow" presStyleCnt="0">
        <dgm:presLayoutVars>
          <dgm:dir/>
          <dgm:resizeHandles val="exact"/>
        </dgm:presLayoutVars>
      </dgm:prSet>
      <dgm:spPr/>
    </dgm:pt>
    <dgm:pt modelId="{1057A29B-B900-4C97-81E6-51ED37E8632A}" type="pres">
      <dgm:prSet presAssocID="{D490A66A-B4EA-48B6-86DA-F8C3446F00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FF62B-DB08-45E5-9B5A-C986DE696350}" type="pres">
      <dgm:prSet presAssocID="{ED926DBB-53AF-4F05-A952-4E107B98F89C}" presName="spacerL" presStyleCnt="0"/>
      <dgm:spPr/>
    </dgm:pt>
    <dgm:pt modelId="{AB482BBC-CC9C-4FE7-B7B9-7ADD607C1EAF}" type="pres">
      <dgm:prSet presAssocID="{ED926DBB-53AF-4F05-A952-4E107B98F89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D579EC6-A52E-4A72-A912-734C2C61A2FD}" type="pres">
      <dgm:prSet presAssocID="{ED926DBB-53AF-4F05-A952-4E107B98F89C}" presName="spacerR" presStyleCnt="0"/>
      <dgm:spPr/>
    </dgm:pt>
    <dgm:pt modelId="{2CE62A03-F92A-4B0B-9F43-AB1D098457C4}" type="pres">
      <dgm:prSet presAssocID="{980AF300-5193-4715-8640-95EAD27D51D3}" presName="node" presStyleLbl="node1" presStyleIdx="1" presStyleCnt="3" custScaleX="93061" custScaleY="94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27A12-32F1-425F-AA07-A54A630D26F0}" type="pres">
      <dgm:prSet presAssocID="{AB8FF1FA-F8E3-4BA6-B2EF-19A67FA71583}" presName="spacerL" presStyleCnt="0"/>
      <dgm:spPr/>
    </dgm:pt>
    <dgm:pt modelId="{B22CA41F-B137-4168-93CB-A27DF8DDDBF4}" type="pres">
      <dgm:prSet presAssocID="{AB8FF1FA-F8E3-4BA6-B2EF-19A67FA7158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A06E4F3-C280-47D2-9C0B-D403868DF2B9}" type="pres">
      <dgm:prSet presAssocID="{AB8FF1FA-F8E3-4BA6-B2EF-19A67FA71583}" presName="spacerR" presStyleCnt="0"/>
      <dgm:spPr/>
    </dgm:pt>
    <dgm:pt modelId="{5FB8C55B-287F-45F3-804F-D6F1921D351C}" type="pres">
      <dgm:prSet presAssocID="{E253E512-0ACB-40D6-903B-33BE31B19168}" presName="node" presStyleLbl="node1" presStyleIdx="2" presStyleCnt="3" custScaleX="85256" custScaleY="92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E95CD-91B2-4353-B8DA-A9DC4AE0278B}" srcId="{10D4CB05-3AE9-469D-91E9-BFCB8E9636A6}" destId="{E253E512-0ACB-40D6-903B-33BE31B19168}" srcOrd="2" destOrd="0" parTransId="{D960F4BF-74B3-4629-B82F-2F51A3F621B9}" sibTransId="{72D9285F-5E9F-496D-AC9A-0E35AE27342E}"/>
    <dgm:cxn modelId="{01F5C72A-F2B1-4743-BB2B-01B3E3249E80}" type="presOf" srcId="{ED926DBB-53AF-4F05-A952-4E107B98F89C}" destId="{AB482BBC-CC9C-4FE7-B7B9-7ADD607C1EAF}" srcOrd="0" destOrd="0" presId="urn:microsoft.com/office/officeart/2005/8/layout/equation1"/>
    <dgm:cxn modelId="{116AF3E4-D593-44E5-A65D-FEDBFFF64D09}" type="presOf" srcId="{D490A66A-B4EA-48B6-86DA-F8C3446F00E4}" destId="{1057A29B-B900-4C97-81E6-51ED37E8632A}" srcOrd="0" destOrd="0" presId="urn:microsoft.com/office/officeart/2005/8/layout/equation1"/>
    <dgm:cxn modelId="{E07D98CF-6624-43C4-BFBF-C6998E9F891F}" srcId="{10D4CB05-3AE9-469D-91E9-BFCB8E9636A6}" destId="{980AF300-5193-4715-8640-95EAD27D51D3}" srcOrd="1" destOrd="0" parTransId="{D678CAA5-0852-471C-BF9B-994A3F0264D9}" sibTransId="{AB8FF1FA-F8E3-4BA6-B2EF-19A67FA71583}"/>
    <dgm:cxn modelId="{B0D80801-DFE8-4AC6-AD74-D6D79F6B54DF}" srcId="{10D4CB05-3AE9-469D-91E9-BFCB8E9636A6}" destId="{D490A66A-B4EA-48B6-86DA-F8C3446F00E4}" srcOrd="0" destOrd="0" parTransId="{BDA5C82B-C731-47C9-887E-A8CE1809065E}" sibTransId="{ED926DBB-53AF-4F05-A952-4E107B98F89C}"/>
    <dgm:cxn modelId="{3E17D6A8-6313-44F2-80DA-5E5829402903}" type="presOf" srcId="{980AF300-5193-4715-8640-95EAD27D51D3}" destId="{2CE62A03-F92A-4B0B-9F43-AB1D098457C4}" srcOrd="0" destOrd="0" presId="urn:microsoft.com/office/officeart/2005/8/layout/equation1"/>
    <dgm:cxn modelId="{0919CE7C-FB06-4C2E-836B-58FCF480CE7F}" type="presOf" srcId="{AB8FF1FA-F8E3-4BA6-B2EF-19A67FA71583}" destId="{B22CA41F-B137-4168-93CB-A27DF8DDDBF4}" srcOrd="0" destOrd="0" presId="urn:microsoft.com/office/officeart/2005/8/layout/equation1"/>
    <dgm:cxn modelId="{EAB6DB02-092C-47E5-90BD-171151E7D118}" type="presOf" srcId="{10D4CB05-3AE9-469D-91E9-BFCB8E9636A6}" destId="{F735A4A3-E7D2-41EE-B60E-E99350CBEC4F}" srcOrd="0" destOrd="0" presId="urn:microsoft.com/office/officeart/2005/8/layout/equation1"/>
    <dgm:cxn modelId="{F2F7183D-EEED-4EED-BD86-4492AEFBC012}" type="presOf" srcId="{E253E512-0ACB-40D6-903B-33BE31B19168}" destId="{5FB8C55B-287F-45F3-804F-D6F1921D351C}" srcOrd="0" destOrd="0" presId="urn:microsoft.com/office/officeart/2005/8/layout/equation1"/>
    <dgm:cxn modelId="{60A422ED-CFCF-4239-9377-D52AF70C4F0E}" type="presParOf" srcId="{F735A4A3-E7D2-41EE-B60E-E99350CBEC4F}" destId="{1057A29B-B900-4C97-81E6-51ED37E8632A}" srcOrd="0" destOrd="0" presId="urn:microsoft.com/office/officeart/2005/8/layout/equation1"/>
    <dgm:cxn modelId="{6870CDBC-6F98-4E0F-8F57-B1B88376FCFC}" type="presParOf" srcId="{F735A4A3-E7D2-41EE-B60E-E99350CBEC4F}" destId="{D16FF62B-DB08-45E5-9B5A-C986DE696350}" srcOrd="1" destOrd="0" presId="urn:microsoft.com/office/officeart/2005/8/layout/equation1"/>
    <dgm:cxn modelId="{AB021A4D-3E7E-4B7A-911E-3979452686B5}" type="presParOf" srcId="{F735A4A3-E7D2-41EE-B60E-E99350CBEC4F}" destId="{AB482BBC-CC9C-4FE7-B7B9-7ADD607C1EAF}" srcOrd="2" destOrd="0" presId="urn:microsoft.com/office/officeart/2005/8/layout/equation1"/>
    <dgm:cxn modelId="{33D53ADE-A2FC-45AD-97A7-3C39D904A76F}" type="presParOf" srcId="{F735A4A3-E7D2-41EE-B60E-E99350CBEC4F}" destId="{8D579EC6-A52E-4A72-A912-734C2C61A2FD}" srcOrd="3" destOrd="0" presId="urn:microsoft.com/office/officeart/2005/8/layout/equation1"/>
    <dgm:cxn modelId="{32F3C8B0-0A39-4673-80DA-CD0337D498F9}" type="presParOf" srcId="{F735A4A3-E7D2-41EE-B60E-E99350CBEC4F}" destId="{2CE62A03-F92A-4B0B-9F43-AB1D098457C4}" srcOrd="4" destOrd="0" presId="urn:microsoft.com/office/officeart/2005/8/layout/equation1"/>
    <dgm:cxn modelId="{2B974F9B-CD77-4995-AF05-CBF4F0510B68}" type="presParOf" srcId="{F735A4A3-E7D2-41EE-B60E-E99350CBEC4F}" destId="{D2827A12-32F1-425F-AA07-A54A630D26F0}" srcOrd="5" destOrd="0" presId="urn:microsoft.com/office/officeart/2005/8/layout/equation1"/>
    <dgm:cxn modelId="{9F78AB97-C575-4963-9DAA-1365D3C214BD}" type="presParOf" srcId="{F735A4A3-E7D2-41EE-B60E-E99350CBEC4F}" destId="{B22CA41F-B137-4168-93CB-A27DF8DDDBF4}" srcOrd="6" destOrd="0" presId="urn:microsoft.com/office/officeart/2005/8/layout/equation1"/>
    <dgm:cxn modelId="{C3335818-4AED-47E1-B37B-BE3B47EF5598}" type="presParOf" srcId="{F735A4A3-E7D2-41EE-B60E-E99350CBEC4F}" destId="{2A06E4F3-C280-47D2-9C0B-D403868DF2B9}" srcOrd="7" destOrd="0" presId="urn:microsoft.com/office/officeart/2005/8/layout/equation1"/>
    <dgm:cxn modelId="{3F2EBA8C-75EC-42B2-9E20-9343860ED12C}" type="presParOf" srcId="{F735A4A3-E7D2-41EE-B60E-E99350CBEC4F}" destId="{5FB8C55B-287F-45F3-804F-D6F1921D351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91C0ED-58D1-4E6C-A9D2-C3486C1929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C64CB-3460-4650-B573-A1F20468E797}">
      <dgm:prSet phldrT="[Text]"/>
      <dgm:spPr>
        <a:solidFill>
          <a:schemeClr val="accent1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Policy level </a:t>
          </a:r>
          <a:endParaRPr lang="en-US" dirty="0"/>
        </a:p>
      </dgm:t>
    </dgm:pt>
    <dgm:pt modelId="{42300132-EA03-40AB-928E-0CF5BB7F70A8}" type="parTrans" cxnId="{099A1608-3B1C-4889-BF4D-AB5700C51271}">
      <dgm:prSet/>
      <dgm:spPr/>
      <dgm:t>
        <a:bodyPr/>
        <a:lstStyle/>
        <a:p>
          <a:endParaRPr lang="en-US"/>
        </a:p>
      </dgm:t>
    </dgm:pt>
    <dgm:pt modelId="{7EF8F459-1EA3-47D1-9BF4-D10C10D07D55}" type="sibTrans" cxnId="{099A1608-3B1C-4889-BF4D-AB5700C51271}">
      <dgm:prSet/>
      <dgm:spPr/>
      <dgm:t>
        <a:bodyPr/>
        <a:lstStyle/>
        <a:p>
          <a:endParaRPr lang="en-US"/>
        </a:p>
      </dgm:t>
    </dgm:pt>
    <dgm:pt modelId="{1D30A3BF-8817-4575-8C8B-6283EC238BFE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Vision 2030 </a:t>
          </a:r>
          <a:endParaRPr lang="en-US" dirty="0"/>
        </a:p>
      </dgm:t>
    </dgm:pt>
    <dgm:pt modelId="{0B96510C-58FF-4FD6-A884-FF225FC89579}" type="parTrans" cxnId="{51E8A801-61D0-4226-80C6-11D1CACFA539}">
      <dgm:prSet/>
      <dgm:spPr/>
      <dgm:t>
        <a:bodyPr/>
        <a:lstStyle/>
        <a:p>
          <a:endParaRPr lang="en-US"/>
        </a:p>
      </dgm:t>
    </dgm:pt>
    <dgm:pt modelId="{4084573D-8598-40CC-918A-5C69D1189048}" type="sibTrans" cxnId="{51E8A801-61D0-4226-80C6-11D1CACFA539}">
      <dgm:prSet/>
      <dgm:spPr/>
      <dgm:t>
        <a:bodyPr/>
        <a:lstStyle/>
        <a:p>
          <a:endParaRPr lang="en-US"/>
        </a:p>
      </dgm:t>
    </dgm:pt>
    <dgm:pt modelId="{994DAAE0-30EF-49ED-BB9E-82E566B352E6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Integrated Social Intervention Strategy </a:t>
          </a:r>
          <a:endParaRPr lang="en-US" dirty="0"/>
        </a:p>
      </dgm:t>
    </dgm:pt>
    <dgm:pt modelId="{2A639B6C-AEA9-40BC-B2CC-A02F314516F6}" type="parTrans" cxnId="{E8EBA49F-317E-480D-B4C4-A34A308B72A2}">
      <dgm:prSet/>
      <dgm:spPr/>
      <dgm:t>
        <a:bodyPr/>
        <a:lstStyle/>
        <a:p>
          <a:endParaRPr lang="en-US"/>
        </a:p>
      </dgm:t>
    </dgm:pt>
    <dgm:pt modelId="{68B64AC1-8DB0-44DC-A4F7-650D02CE9ED9}" type="sibTrans" cxnId="{E8EBA49F-317E-480D-B4C4-A34A308B72A2}">
      <dgm:prSet/>
      <dgm:spPr/>
      <dgm:t>
        <a:bodyPr/>
        <a:lstStyle/>
        <a:p>
          <a:endParaRPr lang="en-US"/>
        </a:p>
      </dgm:t>
    </dgm:pt>
    <dgm:pt modelId="{8A06D867-2521-4256-8846-FC022875A3F5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National Crime Prevention &amp; Community Safety </a:t>
          </a:r>
          <a:endParaRPr lang="en-US" dirty="0"/>
        </a:p>
      </dgm:t>
    </dgm:pt>
    <dgm:pt modelId="{B5D53258-8BA2-495E-A465-C4C1138896C7}" type="parTrans" cxnId="{13A38900-A6E8-4CDF-859C-EEAF2EF6F247}">
      <dgm:prSet/>
      <dgm:spPr/>
      <dgm:t>
        <a:bodyPr/>
        <a:lstStyle/>
        <a:p>
          <a:endParaRPr lang="en-US"/>
        </a:p>
      </dgm:t>
    </dgm:pt>
    <dgm:pt modelId="{918F5C77-157B-4BFB-9028-CC625A666508}" type="sibTrans" cxnId="{13A38900-A6E8-4CDF-859C-EEAF2EF6F247}">
      <dgm:prSet/>
      <dgm:spPr/>
      <dgm:t>
        <a:bodyPr/>
        <a:lstStyle/>
        <a:p>
          <a:endParaRPr lang="en-US"/>
        </a:p>
      </dgm:t>
    </dgm:pt>
    <dgm:pt modelId="{2A96C4CF-FCDA-4DCB-B104-15A2247A1A44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Medium </a:t>
          </a:r>
          <a:r>
            <a:rPr lang="pt-PT" dirty="0" smtClean="0"/>
            <a:t>Term Socio-Economic Policy Frameworks (MTFs)</a:t>
          </a:r>
          <a:endParaRPr lang="en-US" dirty="0"/>
        </a:p>
      </dgm:t>
    </dgm:pt>
    <dgm:pt modelId="{02EB8F05-ED73-467C-B076-9CF71901DB57}" type="parTrans" cxnId="{3104EE87-B2D5-4783-B4C3-5A04F77B1BCE}">
      <dgm:prSet/>
      <dgm:spPr/>
      <dgm:t>
        <a:bodyPr/>
        <a:lstStyle/>
        <a:p>
          <a:endParaRPr lang="en-US"/>
        </a:p>
      </dgm:t>
    </dgm:pt>
    <dgm:pt modelId="{5B74B85A-5CA5-4BD6-90D2-79DA54C23657}" type="sibTrans" cxnId="{3104EE87-B2D5-4783-B4C3-5A04F77B1BCE}">
      <dgm:prSet/>
      <dgm:spPr/>
      <dgm:t>
        <a:bodyPr/>
        <a:lstStyle/>
        <a:p>
          <a:endParaRPr lang="en-US"/>
        </a:p>
      </dgm:t>
    </dgm:pt>
    <dgm:pt modelId="{48F05BF0-A72C-4A74-809C-B3FC01987A4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National Security Policy </a:t>
          </a:r>
          <a:endParaRPr lang="en-US" dirty="0"/>
        </a:p>
      </dgm:t>
    </dgm:pt>
    <dgm:pt modelId="{5CA26A6D-919D-42EF-B885-0DCF387CBE3F}" type="parTrans" cxnId="{CC5E71B1-DF6F-4185-87F4-877645A89699}">
      <dgm:prSet/>
      <dgm:spPr/>
      <dgm:t>
        <a:bodyPr/>
        <a:lstStyle/>
        <a:p>
          <a:endParaRPr lang="en-US"/>
        </a:p>
      </dgm:t>
    </dgm:pt>
    <dgm:pt modelId="{897AE543-CA70-4032-B483-A8A580AF731D}" type="sibTrans" cxnId="{CC5E71B1-DF6F-4185-87F4-877645A89699}">
      <dgm:prSet/>
      <dgm:spPr/>
      <dgm:t>
        <a:bodyPr/>
        <a:lstStyle/>
        <a:p>
          <a:endParaRPr lang="en-US"/>
        </a:p>
      </dgm:t>
    </dgm:pt>
    <dgm:pt modelId="{67B8F98C-61FA-4537-B479-663A8C21EE08}" type="pres">
      <dgm:prSet presAssocID="{7C91C0ED-58D1-4E6C-A9D2-C3486C1929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2C991-B3CD-469B-8267-4F02CA6EC908}" type="pres">
      <dgm:prSet presAssocID="{B40C64CB-3460-4650-B573-A1F20468E797}" presName="node" presStyleLbl="node1" presStyleIdx="0" presStyleCnt="6" custLinFactX="7481" custLinFactNeighborX="100000" custLinFactNeighborY="5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A51B6-59F4-4A2A-A222-524FCC8A1254}" type="pres">
      <dgm:prSet presAssocID="{7EF8F459-1EA3-47D1-9BF4-D10C10D07D55}" presName="sibTrans" presStyleCnt="0"/>
      <dgm:spPr/>
    </dgm:pt>
    <dgm:pt modelId="{CE1BD091-3043-4EC0-BFB9-991D239A5C66}" type="pres">
      <dgm:prSet presAssocID="{1D30A3BF-8817-4575-8C8B-6283EC238BFE}" presName="node" presStyleLbl="node1" presStyleIdx="1" presStyleCnt="6" custScaleX="68462" custScaleY="71650" custLinFactX="-19182" custLinFactY="70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C5D8B-EB41-4BBE-A708-FF6806F30E51}" type="pres">
      <dgm:prSet presAssocID="{4084573D-8598-40CC-918A-5C69D1189048}" presName="sibTrans" presStyleCnt="0"/>
      <dgm:spPr/>
    </dgm:pt>
    <dgm:pt modelId="{1C31AE9C-E4F4-45B8-B9DE-DDF003C7389C}" type="pres">
      <dgm:prSet presAssocID="{48F05BF0-A72C-4A74-809C-B3FC01987A45}" presName="node" presStyleLbl="node1" presStyleIdx="2" presStyleCnt="6" custScaleX="71490" custScaleY="71336" custLinFactY="2083" custLinFactNeighborX="-5346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A8E17-351C-42B4-AF6A-D71D1407CC6F}" type="pres">
      <dgm:prSet presAssocID="{897AE543-CA70-4032-B483-A8A580AF731D}" presName="sibTrans" presStyleCnt="0"/>
      <dgm:spPr/>
    </dgm:pt>
    <dgm:pt modelId="{E1F827A5-6C33-4B23-B482-44A9BB6171E6}" type="pres">
      <dgm:prSet presAssocID="{994DAAE0-30EF-49ED-BB9E-82E566B352E6}" presName="node" presStyleLbl="node1" presStyleIdx="3" presStyleCnt="6" custScaleX="67096" custScaleY="71121" custLinFactY="902" custLinFactNeighborX="865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F251C-5388-4796-940D-ED7006D9EF0F}" type="pres">
      <dgm:prSet presAssocID="{68B64AC1-8DB0-44DC-A4F7-650D02CE9ED9}" presName="sibTrans" presStyleCnt="0"/>
      <dgm:spPr/>
    </dgm:pt>
    <dgm:pt modelId="{ED6DCC4D-0C3B-49C4-B70A-E44424B0D0D0}" type="pres">
      <dgm:prSet presAssocID="{2A96C4CF-FCDA-4DCB-B104-15A2247A1A44}" presName="node" presStyleLbl="node1" presStyleIdx="4" presStyleCnt="6" custScaleX="71563" custScaleY="72078" custLinFactNeighborX="-31439" custLinFactNeighborY="-1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66706-70B3-4CCD-A852-43A69E11571A}" type="pres">
      <dgm:prSet presAssocID="{5B74B85A-5CA5-4BD6-90D2-79DA54C23657}" presName="sibTrans" presStyleCnt="0"/>
      <dgm:spPr/>
    </dgm:pt>
    <dgm:pt modelId="{B5D01D37-F648-40FB-8C52-8C9842E08CEB}" type="pres">
      <dgm:prSet presAssocID="{8A06D867-2521-4256-8846-FC022875A3F5}" presName="node" presStyleLbl="node1" presStyleIdx="5" presStyleCnt="6" custScaleX="68570" custScaleY="71586" custLinFactNeighborX="33753" custLinFactNeighborY="-2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48F4A-52B7-4A7F-AFC1-275F39DBBFF1}" type="presOf" srcId="{994DAAE0-30EF-49ED-BB9E-82E566B352E6}" destId="{E1F827A5-6C33-4B23-B482-44A9BB6171E6}" srcOrd="0" destOrd="0" presId="urn:microsoft.com/office/officeart/2005/8/layout/default"/>
    <dgm:cxn modelId="{13A38900-A6E8-4CDF-859C-EEAF2EF6F247}" srcId="{7C91C0ED-58D1-4E6C-A9D2-C3486C19295B}" destId="{8A06D867-2521-4256-8846-FC022875A3F5}" srcOrd="5" destOrd="0" parTransId="{B5D53258-8BA2-495E-A465-C4C1138896C7}" sibTransId="{918F5C77-157B-4BFB-9028-CC625A666508}"/>
    <dgm:cxn modelId="{3104EE87-B2D5-4783-B4C3-5A04F77B1BCE}" srcId="{7C91C0ED-58D1-4E6C-A9D2-C3486C19295B}" destId="{2A96C4CF-FCDA-4DCB-B104-15A2247A1A44}" srcOrd="4" destOrd="0" parTransId="{02EB8F05-ED73-467C-B076-9CF71901DB57}" sibTransId="{5B74B85A-5CA5-4BD6-90D2-79DA54C23657}"/>
    <dgm:cxn modelId="{6F1A27F2-FC4E-4800-A173-DB2F2F9D9409}" type="presOf" srcId="{1D30A3BF-8817-4575-8C8B-6283EC238BFE}" destId="{CE1BD091-3043-4EC0-BFB9-991D239A5C66}" srcOrd="0" destOrd="0" presId="urn:microsoft.com/office/officeart/2005/8/layout/default"/>
    <dgm:cxn modelId="{CC5E71B1-DF6F-4185-87F4-877645A89699}" srcId="{7C91C0ED-58D1-4E6C-A9D2-C3486C19295B}" destId="{48F05BF0-A72C-4A74-809C-B3FC01987A45}" srcOrd="2" destOrd="0" parTransId="{5CA26A6D-919D-42EF-B885-0DCF387CBE3F}" sibTransId="{897AE543-CA70-4032-B483-A8A580AF731D}"/>
    <dgm:cxn modelId="{A98DA573-964F-4FCE-BEBF-696EE607BE46}" type="presOf" srcId="{8A06D867-2521-4256-8846-FC022875A3F5}" destId="{B5D01D37-F648-40FB-8C52-8C9842E08CEB}" srcOrd="0" destOrd="0" presId="urn:microsoft.com/office/officeart/2005/8/layout/default"/>
    <dgm:cxn modelId="{1806BE3E-B1C4-4CF7-B1C5-3DE0C12EE9BD}" type="presOf" srcId="{48F05BF0-A72C-4A74-809C-B3FC01987A45}" destId="{1C31AE9C-E4F4-45B8-B9DE-DDF003C7389C}" srcOrd="0" destOrd="0" presId="urn:microsoft.com/office/officeart/2005/8/layout/default"/>
    <dgm:cxn modelId="{5C378A06-D6EB-49DB-BD5A-8A3EFA4AF722}" type="presOf" srcId="{B40C64CB-3460-4650-B573-A1F20468E797}" destId="{A1A2C991-B3CD-469B-8267-4F02CA6EC908}" srcOrd="0" destOrd="0" presId="urn:microsoft.com/office/officeart/2005/8/layout/default"/>
    <dgm:cxn modelId="{51E8A801-61D0-4226-80C6-11D1CACFA539}" srcId="{7C91C0ED-58D1-4E6C-A9D2-C3486C19295B}" destId="{1D30A3BF-8817-4575-8C8B-6283EC238BFE}" srcOrd="1" destOrd="0" parTransId="{0B96510C-58FF-4FD6-A884-FF225FC89579}" sibTransId="{4084573D-8598-40CC-918A-5C69D1189048}"/>
    <dgm:cxn modelId="{E8EBA49F-317E-480D-B4C4-A34A308B72A2}" srcId="{7C91C0ED-58D1-4E6C-A9D2-C3486C19295B}" destId="{994DAAE0-30EF-49ED-BB9E-82E566B352E6}" srcOrd="3" destOrd="0" parTransId="{2A639B6C-AEA9-40BC-B2CC-A02F314516F6}" sibTransId="{68B64AC1-8DB0-44DC-A4F7-650D02CE9ED9}"/>
    <dgm:cxn modelId="{099A1608-3B1C-4889-BF4D-AB5700C51271}" srcId="{7C91C0ED-58D1-4E6C-A9D2-C3486C19295B}" destId="{B40C64CB-3460-4650-B573-A1F20468E797}" srcOrd="0" destOrd="0" parTransId="{42300132-EA03-40AB-928E-0CF5BB7F70A8}" sibTransId="{7EF8F459-1EA3-47D1-9BF4-D10C10D07D55}"/>
    <dgm:cxn modelId="{7A522197-DA0C-40A0-9F97-13D4AFC318F0}" type="presOf" srcId="{7C91C0ED-58D1-4E6C-A9D2-C3486C19295B}" destId="{67B8F98C-61FA-4537-B479-663A8C21EE08}" srcOrd="0" destOrd="0" presId="urn:microsoft.com/office/officeart/2005/8/layout/default"/>
    <dgm:cxn modelId="{655A6D3C-79DB-48EE-9B80-75813AEABB54}" type="presOf" srcId="{2A96C4CF-FCDA-4DCB-B104-15A2247A1A44}" destId="{ED6DCC4D-0C3B-49C4-B70A-E44424B0D0D0}" srcOrd="0" destOrd="0" presId="urn:microsoft.com/office/officeart/2005/8/layout/default"/>
    <dgm:cxn modelId="{BDB771AE-A695-4ECC-B474-C1AC495430ED}" type="presParOf" srcId="{67B8F98C-61FA-4537-B479-663A8C21EE08}" destId="{A1A2C991-B3CD-469B-8267-4F02CA6EC908}" srcOrd="0" destOrd="0" presId="urn:microsoft.com/office/officeart/2005/8/layout/default"/>
    <dgm:cxn modelId="{97ED9EA9-8CFF-4D52-BE48-7B94C77FF1A3}" type="presParOf" srcId="{67B8F98C-61FA-4537-B479-663A8C21EE08}" destId="{503A51B6-59F4-4A2A-A222-524FCC8A1254}" srcOrd="1" destOrd="0" presId="urn:microsoft.com/office/officeart/2005/8/layout/default"/>
    <dgm:cxn modelId="{2E428951-DF01-422F-B970-97B68E59FFFF}" type="presParOf" srcId="{67B8F98C-61FA-4537-B479-663A8C21EE08}" destId="{CE1BD091-3043-4EC0-BFB9-991D239A5C66}" srcOrd="2" destOrd="0" presId="urn:microsoft.com/office/officeart/2005/8/layout/default"/>
    <dgm:cxn modelId="{5F7E6707-F65E-468C-8ED5-4BDDA2E50436}" type="presParOf" srcId="{67B8F98C-61FA-4537-B479-663A8C21EE08}" destId="{C8EC5D8B-EB41-4BBE-A708-FF6806F30E51}" srcOrd="3" destOrd="0" presId="urn:microsoft.com/office/officeart/2005/8/layout/default"/>
    <dgm:cxn modelId="{76753498-4D38-41E0-988C-FC9C258BCF03}" type="presParOf" srcId="{67B8F98C-61FA-4537-B479-663A8C21EE08}" destId="{1C31AE9C-E4F4-45B8-B9DE-DDF003C7389C}" srcOrd="4" destOrd="0" presId="urn:microsoft.com/office/officeart/2005/8/layout/default"/>
    <dgm:cxn modelId="{B5E79C38-F54E-4FE6-8BEF-6CA365BECF5A}" type="presParOf" srcId="{67B8F98C-61FA-4537-B479-663A8C21EE08}" destId="{74BA8E17-351C-42B4-AF6A-D71D1407CC6F}" srcOrd="5" destOrd="0" presId="urn:microsoft.com/office/officeart/2005/8/layout/default"/>
    <dgm:cxn modelId="{7521726C-7353-43B4-8407-DD52F871B773}" type="presParOf" srcId="{67B8F98C-61FA-4537-B479-663A8C21EE08}" destId="{E1F827A5-6C33-4B23-B482-44A9BB6171E6}" srcOrd="6" destOrd="0" presId="urn:microsoft.com/office/officeart/2005/8/layout/default"/>
    <dgm:cxn modelId="{A00FDCAB-0CEC-482F-BE43-D371EC6519C8}" type="presParOf" srcId="{67B8F98C-61FA-4537-B479-663A8C21EE08}" destId="{955F251C-5388-4796-940D-ED7006D9EF0F}" srcOrd="7" destOrd="0" presId="urn:microsoft.com/office/officeart/2005/8/layout/default"/>
    <dgm:cxn modelId="{81527562-68D6-4AF8-826B-ECD1258C98DF}" type="presParOf" srcId="{67B8F98C-61FA-4537-B479-663A8C21EE08}" destId="{ED6DCC4D-0C3B-49C4-B70A-E44424B0D0D0}" srcOrd="8" destOrd="0" presId="urn:microsoft.com/office/officeart/2005/8/layout/default"/>
    <dgm:cxn modelId="{4DED615C-DD44-4C61-A4B8-635FDA5DC35A}" type="presParOf" srcId="{67B8F98C-61FA-4537-B479-663A8C21EE08}" destId="{78966706-70B3-4CCD-A852-43A69E11571A}" srcOrd="9" destOrd="0" presId="urn:microsoft.com/office/officeart/2005/8/layout/default"/>
    <dgm:cxn modelId="{7A34DCE7-8C4C-4599-BD2C-93641B2557E4}" type="presParOf" srcId="{67B8F98C-61FA-4537-B479-663A8C21EE08}" destId="{B5D01D37-F648-40FB-8C52-8C9842E08CE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14A032-BCA8-45B0-A39B-8204FB196B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91F47-CA62-42F1-8561-B5CC24044B5C}">
      <dgm:prSet phldrT="[Text]"/>
      <dgm:spPr/>
      <dgm:t>
        <a:bodyPr/>
        <a:lstStyle/>
        <a:p>
          <a:r>
            <a:rPr lang="en-US" dirty="0" smtClean="0"/>
            <a:t>National Crime Prevention and Community Safety Strategy </a:t>
          </a:r>
          <a:endParaRPr lang="en-US" dirty="0"/>
        </a:p>
      </dgm:t>
    </dgm:pt>
    <dgm:pt modelId="{DCF79FD7-DC99-4813-9EB6-590933D5BBCC}" type="sibTrans" cxnId="{B3DACC24-149B-4210-91C3-6DF7D2579D59}">
      <dgm:prSet/>
      <dgm:spPr/>
      <dgm:t>
        <a:bodyPr/>
        <a:lstStyle/>
        <a:p>
          <a:endParaRPr lang="en-US"/>
        </a:p>
      </dgm:t>
    </dgm:pt>
    <dgm:pt modelId="{75AFF6D4-B17B-4EDF-BA8A-80B6D26ECA5B}" type="parTrans" cxnId="{B3DACC24-149B-4210-91C3-6DF7D2579D59}">
      <dgm:prSet/>
      <dgm:spPr/>
      <dgm:t>
        <a:bodyPr/>
        <a:lstStyle/>
        <a:p>
          <a:endParaRPr lang="en-US"/>
        </a:p>
      </dgm:t>
    </dgm:pt>
    <dgm:pt modelId="{5EA26909-7D30-4B28-8916-9E7B5A0BB909}" type="asst">
      <dgm:prSet phldrT="[Text]"/>
      <dgm:spPr/>
      <dgm:t>
        <a:bodyPr/>
        <a:lstStyle/>
        <a:p>
          <a:r>
            <a:rPr lang="en-US" dirty="0" smtClean="0"/>
            <a:t>5 Pillar Strategy </a:t>
          </a:r>
          <a:endParaRPr lang="en-US" dirty="0"/>
        </a:p>
      </dgm:t>
    </dgm:pt>
    <dgm:pt modelId="{8A154633-B3F6-474F-A652-F2FF7D3F7743}" type="sibTrans" cxnId="{B09834EA-13C0-4891-9DC1-DBDE42994BFF}">
      <dgm:prSet/>
      <dgm:spPr/>
      <dgm:t>
        <a:bodyPr/>
        <a:lstStyle/>
        <a:p>
          <a:endParaRPr lang="en-US"/>
        </a:p>
      </dgm:t>
    </dgm:pt>
    <dgm:pt modelId="{95E30DB3-D671-44CE-932B-DDE5E4EC7671}" type="parTrans" cxnId="{B09834EA-13C0-4891-9DC1-DBDE42994BF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789734B-5FA6-443C-AFAB-7E9CC3FFCED6}">
      <dgm:prSet/>
      <dgm:spPr/>
      <dgm:t>
        <a:bodyPr/>
        <a:lstStyle/>
        <a:p>
          <a:r>
            <a:rPr lang="en-US" dirty="0" smtClean="0"/>
            <a:t>Effective Policing </a:t>
          </a:r>
        </a:p>
        <a:p>
          <a:endParaRPr lang="en-US" dirty="0"/>
        </a:p>
      </dgm:t>
    </dgm:pt>
    <dgm:pt modelId="{56CE4A7E-3845-4671-81FA-183DEB31AD6B}" type="sibTrans" cxnId="{AAE4D458-8559-44B8-9C6C-48B173E85F1D}">
      <dgm:prSet/>
      <dgm:spPr/>
      <dgm:t>
        <a:bodyPr/>
        <a:lstStyle/>
        <a:p>
          <a:endParaRPr lang="en-US"/>
        </a:p>
      </dgm:t>
    </dgm:pt>
    <dgm:pt modelId="{7D00FABA-D5C6-446B-BD24-B5DCEAF6E19A}" type="parTrans" cxnId="{AAE4D458-8559-44B8-9C6C-48B173E85F1D}">
      <dgm:prSet/>
      <dgm:spPr/>
      <dgm:t>
        <a:bodyPr/>
        <a:lstStyle/>
        <a:p>
          <a:endParaRPr lang="en-US"/>
        </a:p>
      </dgm:t>
    </dgm:pt>
    <dgm:pt modelId="{184ECBE2-C6F4-4473-A3F3-EA22914B5F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E Policing </a:t>
          </a:r>
          <a:endParaRPr lang="en-US" dirty="0"/>
        </a:p>
      </dgm:t>
    </dgm:pt>
    <dgm:pt modelId="{401BAAA6-5263-4C12-BB77-86DC68698A47}" type="sibTrans" cxnId="{C34BE535-743B-48D7-B03E-F03AC75D9C5E}">
      <dgm:prSet/>
      <dgm:spPr/>
      <dgm:t>
        <a:bodyPr/>
        <a:lstStyle/>
        <a:p>
          <a:endParaRPr lang="en-US"/>
        </a:p>
      </dgm:t>
    </dgm:pt>
    <dgm:pt modelId="{54C17399-E27D-4C5B-8D2E-4DCD57760962}" type="parTrans" cxnId="{C34BE535-743B-48D7-B03E-F03AC75D9C5E}">
      <dgm:prSet/>
      <dgm:spPr/>
      <dgm:t>
        <a:bodyPr/>
        <a:lstStyle/>
        <a:p>
          <a:endParaRPr lang="en-US"/>
        </a:p>
      </dgm:t>
    </dgm:pt>
    <dgm:pt modelId="{A83DF86B-B269-4FFE-B0B6-BAACA2669753}">
      <dgm:prSet phldrT="[Text]"/>
      <dgm:spPr/>
      <dgm:t>
        <a:bodyPr/>
        <a:lstStyle/>
        <a:p>
          <a:r>
            <a:rPr lang="en-US" dirty="0" smtClean="0"/>
            <a:t>Crime Prevention through Social development </a:t>
          </a:r>
          <a:endParaRPr lang="en-US" dirty="0"/>
        </a:p>
      </dgm:t>
    </dgm:pt>
    <dgm:pt modelId="{61B60B65-3D73-4A4D-B14C-D3953C440A05}" type="sibTrans" cxnId="{9ED413A8-1D58-4E88-99CC-2A03E9282119}">
      <dgm:prSet/>
      <dgm:spPr/>
      <dgm:t>
        <a:bodyPr/>
        <a:lstStyle/>
        <a:p>
          <a:endParaRPr lang="en-US"/>
        </a:p>
      </dgm:t>
    </dgm:pt>
    <dgm:pt modelId="{B0DEFE66-2492-4501-8729-6FBAB191ABFC}" type="parTrans" cxnId="{9ED413A8-1D58-4E88-99CC-2A03E9282119}">
      <dgm:prSet/>
      <dgm:spPr/>
      <dgm:t>
        <a:bodyPr/>
        <a:lstStyle/>
        <a:p>
          <a:endParaRPr lang="en-US"/>
        </a:p>
      </dgm:t>
    </dgm:pt>
    <dgm:pt modelId="{F73DDCA6-D4CF-4058-BC38-4F0CDC34BAFD}">
      <dgm:prSet phldrT="[Text]"/>
      <dgm:spPr/>
      <dgm:t>
        <a:bodyPr/>
        <a:lstStyle/>
        <a:p>
          <a:r>
            <a:rPr lang="en-US" dirty="0" smtClean="0"/>
            <a:t>Reducing Reoffending </a:t>
          </a:r>
          <a:endParaRPr lang="en-US" dirty="0"/>
        </a:p>
      </dgm:t>
    </dgm:pt>
    <dgm:pt modelId="{E3C3D20F-615A-4E4D-9EBA-A6C007979E08}" type="sibTrans" cxnId="{1296B44F-646B-4FBE-AB4D-0779CA6B615F}">
      <dgm:prSet/>
      <dgm:spPr/>
      <dgm:t>
        <a:bodyPr/>
        <a:lstStyle/>
        <a:p>
          <a:endParaRPr lang="en-US"/>
        </a:p>
      </dgm:t>
    </dgm:pt>
    <dgm:pt modelId="{B7987F31-779D-4352-A8DF-1C44205BFE37}" type="parTrans" cxnId="{1296B44F-646B-4FBE-AB4D-0779CA6B615F}">
      <dgm:prSet/>
      <dgm:spPr/>
      <dgm:t>
        <a:bodyPr/>
        <a:lstStyle/>
        <a:p>
          <a:endParaRPr lang="en-US"/>
        </a:p>
      </dgm:t>
    </dgm:pt>
    <dgm:pt modelId="{3B1FF449-165A-4F56-B48C-FC1A83DD655C}">
      <dgm:prSet phldrT="[Text]"/>
      <dgm:spPr/>
      <dgm:t>
        <a:bodyPr/>
        <a:lstStyle/>
        <a:p>
          <a:r>
            <a:rPr lang="en-US" dirty="0" smtClean="0"/>
            <a:t>Situational Prevention </a:t>
          </a:r>
          <a:endParaRPr lang="en-US" dirty="0"/>
        </a:p>
      </dgm:t>
    </dgm:pt>
    <dgm:pt modelId="{548D9717-942F-436E-A8E9-E82B756B6FCE}" type="sibTrans" cxnId="{0377CC1C-3E38-43A9-A65B-CF61D2172716}">
      <dgm:prSet/>
      <dgm:spPr/>
      <dgm:t>
        <a:bodyPr/>
        <a:lstStyle/>
        <a:p>
          <a:endParaRPr lang="en-US"/>
        </a:p>
      </dgm:t>
    </dgm:pt>
    <dgm:pt modelId="{85057B8C-17E9-4831-ABA0-F11AF6FE2460}" type="parTrans" cxnId="{0377CC1C-3E38-43A9-A65B-CF61D2172716}">
      <dgm:prSet/>
      <dgm:spPr/>
      <dgm:t>
        <a:bodyPr/>
        <a:lstStyle/>
        <a:p>
          <a:endParaRPr lang="en-US"/>
        </a:p>
      </dgm:t>
    </dgm:pt>
    <dgm:pt modelId="{29B94EDD-0624-4F14-B3A0-B2940FD451E9}">
      <dgm:prSet/>
      <dgm:spPr/>
      <dgm:t>
        <a:bodyPr/>
        <a:lstStyle/>
        <a:p>
          <a:r>
            <a:rPr lang="en-US" dirty="0" smtClean="0"/>
            <a:t>Swift and Sure Justice </a:t>
          </a:r>
          <a:endParaRPr lang="en-US" dirty="0"/>
        </a:p>
      </dgm:t>
    </dgm:pt>
    <dgm:pt modelId="{131D85A2-2FE0-4D93-B365-01EC4F0F1E35}" type="parTrans" cxnId="{F2E48F13-FB41-449C-AAB3-DF8C7FFCC5DA}">
      <dgm:prSet/>
      <dgm:spPr/>
      <dgm:t>
        <a:bodyPr/>
        <a:lstStyle/>
        <a:p>
          <a:endParaRPr lang="en-US"/>
        </a:p>
      </dgm:t>
    </dgm:pt>
    <dgm:pt modelId="{623D705A-F2C2-4330-B20A-43A36104CA5A}" type="sibTrans" cxnId="{F2E48F13-FB41-449C-AAB3-DF8C7FFCC5DA}">
      <dgm:prSet/>
      <dgm:spPr/>
      <dgm:t>
        <a:bodyPr/>
        <a:lstStyle/>
        <a:p>
          <a:endParaRPr lang="en-US"/>
        </a:p>
      </dgm:t>
    </dgm:pt>
    <dgm:pt modelId="{9B0B1B3E-3D47-4C46-97E4-C61385100781}" type="pres">
      <dgm:prSet presAssocID="{BB14A032-BCA8-45B0-A39B-8204FB196B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66A924-8E06-4C7F-871B-1EB6B58CA0C7}" type="pres">
      <dgm:prSet presAssocID="{44291F47-CA62-42F1-8561-B5CC24044B5C}" presName="hierRoot1" presStyleCnt="0">
        <dgm:presLayoutVars>
          <dgm:hierBranch val="init"/>
        </dgm:presLayoutVars>
      </dgm:prSet>
      <dgm:spPr/>
    </dgm:pt>
    <dgm:pt modelId="{3B13907A-5A6F-4AB1-9016-7637FBD80375}" type="pres">
      <dgm:prSet presAssocID="{44291F47-CA62-42F1-8561-B5CC24044B5C}" presName="rootComposite1" presStyleCnt="0"/>
      <dgm:spPr/>
    </dgm:pt>
    <dgm:pt modelId="{4EE1DF94-E7E0-4509-94A0-7E07A636C6B6}" type="pres">
      <dgm:prSet presAssocID="{44291F47-CA62-42F1-8561-B5CC24044B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AE683-E05C-4F7D-B118-102C65DBF337}" type="pres">
      <dgm:prSet presAssocID="{44291F47-CA62-42F1-8561-B5CC24044B5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5F8018-D953-40D5-809E-F986C1781BDE}" type="pres">
      <dgm:prSet presAssocID="{44291F47-CA62-42F1-8561-B5CC24044B5C}" presName="hierChild2" presStyleCnt="0"/>
      <dgm:spPr/>
    </dgm:pt>
    <dgm:pt modelId="{3BB29897-1BB8-425F-8875-295E5AE81A2C}" type="pres">
      <dgm:prSet presAssocID="{7D00FABA-D5C6-446B-BD24-B5DCEAF6E19A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84B0404-F2B0-4886-AA07-32DF61ABDAC2}" type="pres">
      <dgm:prSet presAssocID="{2789734B-5FA6-443C-AFAB-7E9CC3FFCED6}" presName="hierRoot2" presStyleCnt="0">
        <dgm:presLayoutVars>
          <dgm:hierBranch val="init"/>
        </dgm:presLayoutVars>
      </dgm:prSet>
      <dgm:spPr/>
    </dgm:pt>
    <dgm:pt modelId="{51B0B9B5-6D11-457B-ACF7-7D3A0A6033F5}" type="pres">
      <dgm:prSet presAssocID="{2789734B-5FA6-443C-AFAB-7E9CC3FFCED6}" presName="rootComposite" presStyleCnt="0"/>
      <dgm:spPr/>
    </dgm:pt>
    <dgm:pt modelId="{4733B7C7-A418-4DBA-9D2A-D3E71E9A83E4}" type="pres">
      <dgm:prSet presAssocID="{2789734B-5FA6-443C-AFAB-7E9CC3FFCED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AFDBDF-ACB2-42BE-972A-2EC754359964}" type="pres">
      <dgm:prSet presAssocID="{2789734B-5FA6-443C-AFAB-7E9CC3FFCED6}" presName="rootConnector" presStyleLbl="node2" presStyleIdx="0" presStyleCnt="5"/>
      <dgm:spPr/>
      <dgm:t>
        <a:bodyPr/>
        <a:lstStyle/>
        <a:p>
          <a:endParaRPr lang="en-US"/>
        </a:p>
      </dgm:t>
    </dgm:pt>
    <dgm:pt modelId="{FEFBDE92-BFEF-4CCC-A169-313206EE1F04}" type="pres">
      <dgm:prSet presAssocID="{2789734B-5FA6-443C-AFAB-7E9CC3FFCED6}" presName="hierChild4" presStyleCnt="0"/>
      <dgm:spPr/>
    </dgm:pt>
    <dgm:pt modelId="{67C17DD8-4945-4791-B8AC-FD993D063E08}" type="pres">
      <dgm:prSet presAssocID="{54C17399-E27D-4C5B-8D2E-4DCD57760962}" presName="Name37" presStyleLbl="parChTrans1D3" presStyleIdx="0" presStyleCnt="1"/>
      <dgm:spPr/>
      <dgm:t>
        <a:bodyPr/>
        <a:lstStyle/>
        <a:p>
          <a:endParaRPr lang="en-US"/>
        </a:p>
      </dgm:t>
    </dgm:pt>
    <dgm:pt modelId="{55C10C95-C495-4D88-B1EA-19E30B945D7F}" type="pres">
      <dgm:prSet presAssocID="{184ECBE2-C6F4-4473-A3F3-EA22914B5F4D}" presName="hierRoot2" presStyleCnt="0">
        <dgm:presLayoutVars>
          <dgm:hierBranch val="init"/>
        </dgm:presLayoutVars>
      </dgm:prSet>
      <dgm:spPr/>
    </dgm:pt>
    <dgm:pt modelId="{B0C92B88-3161-43A6-8A14-26390C85B464}" type="pres">
      <dgm:prSet presAssocID="{184ECBE2-C6F4-4473-A3F3-EA22914B5F4D}" presName="rootComposite" presStyleCnt="0"/>
      <dgm:spPr/>
    </dgm:pt>
    <dgm:pt modelId="{21C00017-D645-4D6B-BCCB-207733D32B76}" type="pres">
      <dgm:prSet presAssocID="{184ECBE2-C6F4-4473-A3F3-EA22914B5F4D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020B79-EDB4-4B57-91C8-D26628755603}" type="pres">
      <dgm:prSet presAssocID="{184ECBE2-C6F4-4473-A3F3-EA22914B5F4D}" presName="rootConnector" presStyleLbl="node3" presStyleIdx="0" presStyleCnt="1"/>
      <dgm:spPr/>
      <dgm:t>
        <a:bodyPr/>
        <a:lstStyle/>
        <a:p>
          <a:endParaRPr lang="en-US"/>
        </a:p>
      </dgm:t>
    </dgm:pt>
    <dgm:pt modelId="{38CF4A2D-585A-4891-A1F1-66FFC52419E5}" type="pres">
      <dgm:prSet presAssocID="{184ECBE2-C6F4-4473-A3F3-EA22914B5F4D}" presName="hierChild4" presStyleCnt="0"/>
      <dgm:spPr/>
    </dgm:pt>
    <dgm:pt modelId="{AE4DA509-F115-4D3A-AE09-C0014D8D0994}" type="pres">
      <dgm:prSet presAssocID="{184ECBE2-C6F4-4473-A3F3-EA22914B5F4D}" presName="hierChild5" presStyleCnt="0"/>
      <dgm:spPr/>
    </dgm:pt>
    <dgm:pt modelId="{B9B106C4-5376-40E2-B178-E0E7E712D673}" type="pres">
      <dgm:prSet presAssocID="{2789734B-5FA6-443C-AFAB-7E9CC3FFCED6}" presName="hierChild5" presStyleCnt="0"/>
      <dgm:spPr/>
    </dgm:pt>
    <dgm:pt modelId="{9B2F7982-8F91-4C9C-9E24-5D0A4A2C5716}" type="pres">
      <dgm:prSet presAssocID="{B0DEFE66-2492-4501-8729-6FBAB191ABFC}" presName="Name37" presStyleLbl="parChTrans1D2" presStyleIdx="1" presStyleCnt="6"/>
      <dgm:spPr/>
      <dgm:t>
        <a:bodyPr/>
        <a:lstStyle/>
        <a:p>
          <a:endParaRPr lang="en-US"/>
        </a:p>
      </dgm:t>
    </dgm:pt>
    <dgm:pt modelId="{B8B9773A-1B06-4187-AD9C-E6DCFE532661}" type="pres">
      <dgm:prSet presAssocID="{A83DF86B-B269-4FFE-B0B6-BAACA2669753}" presName="hierRoot2" presStyleCnt="0">
        <dgm:presLayoutVars>
          <dgm:hierBranch val="init"/>
        </dgm:presLayoutVars>
      </dgm:prSet>
      <dgm:spPr/>
    </dgm:pt>
    <dgm:pt modelId="{B37CE7DD-7D19-473B-883B-0FBBA054D724}" type="pres">
      <dgm:prSet presAssocID="{A83DF86B-B269-4FFE-B0B6-BAACA2669753}" presName="rootComposite" presStyleCnt="0"/>
      <dgm:spPr/>
    </dgm:pt>
    <dgm:pt modelId="{DFBCCB4F-50E9-40C0-B888-192F04EA959D}" type="pres">
      <dgm:prSet presAssocID="{A83DF86B-B269-4FFE-B0B6-BAACA266975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3D56E-48D0-4452-AE1E-77B2CD41AC72}" type="pres">
      <dgm:prSet presAssocID="{A83DF86B-B269-4FFE-B0B6-BAACA2669753}" presName="rootConnector" presStyleLbl="node2" presStyleIdx="1" presStyleCnt="5"/>
      <dgm:spPr/>
      <dgm:t>
        <a:bodyPr/>
        <a:lstStyle/>
        <a:p>
          <a:endParaRPr lang="en-US"/>
        </a:p>
      </dgm:t>
    </dgm:pt>
    <dgm:pt modelId="{746B3469-FD22-463C-AFEE-27433B27BF81}" type="pres">
      <dgm:prSet presAssocID="{A83DF86B-B269-4FFE-B0B6-BAACA2669753}" presName="hierChild4" presStyleCnt="0"/>
      <dgm:spPr/>
    </dgm:pt>
    <dgm:pt modelId="{EA35D971-22C8-4C8A-A23A-8A18612518A7}" type="pres">
      <dgm:prSet presAssocID="{A83DF86B-B269-4FFE-B0B6-BAACA2669753}" presName="hierChild5" presStyleCnt="0"/>
      <dgm:spPr/>
    </dgm:pt>
    <dgm:pt modelId="{44EFB51E-79A4-4DA0-9B2A-0B98EDF031DC}" type="pres">
      <dgm:prSet presAssocID="{85057B8C-17E9-4831-ABA0-F11AF6FE2460}" presName="Name37" presStyleLbl="parChTrans1D2" presStyleIdx="2" presStyleCnt="6"/>
      <dgm:spPr/>
      <dgm:t>
        <a:bodyPr/>
        <a:lstStyle/>
        <a:p>
          <a:endParaRPr lang="en-US"/>
        </a:p>
      </dgm:t>
    </dgm:pt>
    <dgm:pt modelId="{EC9C043D-8CB8-4E9A-BA11-86C1A0710F01}" type="pres">
      <dgm:prSet presAssocID="{3B1FF449-165A-4F56-B48C-FC1A83DD655C}" presName="hierRoot2" presStyleCnt="0">
        <dgm:presLayoutVars>
          <dgm:hierBranch val="init"/>
        </dgm:presLayoutVars>
      </dgm:prSet>
      <dgm:spPr/>
    </dgm:pt>
    <dgm:pt modelId="{9F61945B-6FF4-4A80-B155-866648C863F9}" type="pres">
      <dgm:prSet presAssocID="{3B1FF449-165A-4F56-B48C-FC1A83DD655C}" presName="rootComposite" presStyleCnt="0"/>
      <dgm:spPr/>
    </dgm:pt>
    <dgm:pt modelId="{668ED9D0-C9A7-4B43-9BB3-69A4154A2472}" type="pres">
      <dgm:prSet presAssocID="{3B1FF449-165A-4F56-B48C-FC1A83DD655C}" presName="rootText" presStyleLbl="node2" presStyleIdx="2" presStyleCnt="5" custLinFactNeighborX="-10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B380B0-E75F-4E4B-9695-290330F5257B}" type="pres">
      <dgm:prSet presAssocID="{3B1FF449-165A-4F56-B48C-FC1A83DD655C}" presName="rootConnector" presStyleLbl="node2" presStyleIdx="2" presStyleCnt="5"/>
      <dgm:spPr/>
      <dgm:t>
        <a:bodyPr/>
        <a:lstStyle/>
        <a:p>
          <a:endParaRPr lang="en-US"/>
        </a:p>
      </dgm:t>
    </dgm:pt>
    <dgm:pt modelId="{F38E92E5-A20E-4B3C-9BA9-3D9473216BB4}" type="pres">
      <dgm:prSet presAssocID="{3B1FF449-165A-4F56-B48C-FC1A83DD655C}" presName="hierChild4" presStyleCnt="0"/>
      <dgm:spPr/>
    </dgm:pt>
    <dgm:pt modelId="{69AF52CA-5B35-45AA-B3DF-995A3B7373FF}" type="pres">
      <dgm:prSet presAssocID="{3B1FF449-165A-4F56-B48C-FC1A83DD655C}" presName="hierChild5" presStyleCnt="0"/>
      <dgm:spPr/>
    </dgm:pt>
    <dgm:pt modelId="{EAF6CBD5-8003-44FA-9A5C-C4B441B179F2}" type="pres">
      <dgm:prSet presAssocID="{131D85A2-2FE0-4D93-B365-01EC4F0F1E35}" presName="Name37" presStyleLbl="parChTrans1D2" presStyleIdx="3" presStyleCnt="6"/>
      <dgm:spPr/>
      <dgm:t>
        <a:bodyPr/>
        <a:lstStyle/>
        <a:p>
          <a:endParaRPr lang="en-US"/>
        </a:p>
      </dgm:t>
    </dgm:pt>
    <dgm:pt modelId="{2FB15513-B66C-481C-AF71-B5AB4AF794A1}" type="pres">
      <dgm:prSet presAssocID="{29B94EDD-0624-4F14-B3A0-B2940FD451E9}" presName="hierRoot2" presStyleCnt="0">
        <dgm:presLayoutVars>
          <dgm:hierBranch val="init"/>
        </dgm:presLayoutVars>
      </dgm:prSet>
      <dgm:spPr/>
    </dgm:pt>
    <dgm:pt modelId="{CAB95CA7-8F0B-4FE4-AB9A-DCC684AF1D31}" type="pres">
      <dgm:prSet presAssocID="{29B94EDD-0624-4F14-B3A0-B2940FD451E9}" presName="rootComposite" presStyleCnt="0"/>
      <dgm:spPr/>
    </dgm:pt>
    <dgm:pt modelId="{4765CD32-B98D-4D12-994C-A53592E63AE9}" type="pres">
      <dgm:prSet presAssocID="{29B94EDD-0624-4F14-B3A0-B2940FD451E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E165D-5885-441E-B27C-D66E27F73C93}" type="pres">
      <dgm:prSet presAssocID="{29B94EDD-0624-4F14-B3A0-B2940FD451E9}" presName="rootConnector" presStyleLbl="node2" presStyleIdx="3" presStyleCnt="5"/>
      <dgm:spPr/>
      <dgm:t>
        <a:bodyPr/>
        <a:lstStyle/>
        <a:p>
          <a:endParaRPr lang="en-US"/>
        </a:p>
      </dgm:t>
    </dgm:pt>
    <dgm:pt modelId="{E6DEC6DA-3642-479C-9AF8-96E30714EE2D}" type="pres">
      <dgm:prSet presAssocID="{29B94EDD-0624-4F14-B3A0-B2940FD451E9}" presName="hierChild4" presStyleCnt="0"/>
      <dgm:spPr/>
    </dgm:pt>
    <dgm:pt modelId="{6CBCA2A9-82B4-4A06-B476-AF67BD81EEDD}" type="pres">
      <dgm:prSet presAssocID="{29B94EDD-0624-4F14-B3A0-B2940FD451E9}" presName="hierChild5" presStyleCnt="0"/>
      <dgm:spPr/>
    </dgm:pt>
    <dgm:pt modelId="{81EADCE1-8CB3-4331-94E0-9BB7051262E0}" type="pres">
      <dgm:prSet presAssocID="{B7987F31-779D-4352-A8DF-1C44205BFE37}" presName="Name37" presStyleLbl="parChTrans1D2" presStyleIdx="4" presStyleCnt="6"/>
      <dgm:spPr/>
      <dgm:t>
        <a:bodyPr/>
        <a:lstStyle/>
        <a:p>
          <a:endParaRPr lang="en-US"/>
        </a:p>
      </dgm:t>
    </dgm:pt>
    <dgm:pt modelId="{19C76E51-1C2D-4635-9BD7-5B0BAE0EE5DB}" type="pres">
      <dgm:prSet presAssocID="{F73DDCA6-D4CF-4058-BC38-4F0CDC34BAFD}" presName="hierRoot2" presStyleCnt="0">
        <dgm:presLayoutVars>
          <dgm:hierBranch val="init"/>
        </dgm:presLayoutVars>
      </dgm:prSet>
      <dgm:spPr/>
    </dgm:pt>
    <dgm:pt modelId="{88E15D62-189A-4360-AFEA-2C1E0D3E81AF}" type="pres">
      <dgm:prSet presAssocID="{F73DDCA6-D4CF-4058-BC38-4F0CDC34BAFD}" presName="rootComposite" presStyleCnt="0"/>
      <dgm:spPr/>
    </dgm:pt>
    <dgm:pt modelId="{243270FE-D08E-4E67-91C2-7952790FACFD}" type="pres">
      <dgm:prSet presAssocID="{F73DDCA6-D4CF-4058-BC38-4F0CDC34BAF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685778-6543-4A99-B589-E658C65A3832}" type="pres">
      <dgm:prSet presAssocID="{F73DDCA6-D4CF-4058-BC38-4F0CDC34BAFD}" presName="rootConnector" presStyleLbl="node2" presStyleIdx="4" presStyleCnt="5"/>
      <dgm:spPr/>
      <dgm:t>
        <a:bodyPr/>
        <a:lstStyle/>
        <a:p>
          <a:endParaRPr lang="en-US"/>
        </a:p>
      </dgm:t>
    </dgm:pt>
    <dgm:pt modelId="{21C22775-B0E5-4FB3-8EE9-FCE36F6629E5}" type="pres">
      <dgm:prSet presAssocID="{F73DDCA6-D4CF-4058-BC38-4F0CDC34BAFD}" presName="hierChild4" presStyleCnt="0"/>
      <dgm:spPr/>
    </dgm:pt>
    <dgm:pt modelId="{C0C2F596-F0D4-4C92-8B7F-85251F3B4710}" type="pres">
      <dgm:prSet presAssocID="{F73DDCA6-D4CF-4058-BC38-4F0CDC34BAFD}" presName="hierChild5" presStyleCnt="0"/>
      <dgm:spPr/>
    </dgm:pt>
    <dgm:pt modelId="{8592F7CC-F6CB-466F-A10C-661B7D42E81B}" type="pres">
      <dgm:prSet presAssocID="{44291F47-CA62-42F1-8561-B5CC24044B5C}" presName="hierChild3" presStyleCnt="0"/>
      <dgm:spPr/>
    </dgm:pt>
    <dgm:pt modelId="{917443D4-DF5B-4162-AD84-95F7E8714DEB}" type="pres">
      <dgm:prSet presAssocID="{95E30DB3-D671-44CE-932B-DDE5E4EC7671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BCBE315B-C76E-4DCB-AA63-6642B4BA311E}" type="pres">
      <dgm:prSet presAssocID="{5EA26909-7D30-4B28-8916-9E7B5A0BB909}" presName="hierRoot3" presStyleCnt="0">
        <dgm:presLayoutVars>
          <dgm:hierBranch val="init"/>
        </dgm:presLayoutVars>
      </dgm:prSet>
      <dgm:spPr/>
    </dgm:pt>
    <dgm:pt modelId="{DB59F227-63EF-4770-949B-7A5BCB3F9664}" type="pres">
      <dgm:prSet presAssocID="{5EA26909-7D30-4B28-8916-9E7B5A0BB909}" presName="rootComposite3" presStyleCnt="0"/>
      <dgm:spPr/>
    </dgm:pt>
    <dgm:pt modelId="{9068B625-E3BB-4535-AD3F-B106DEBC460C}" type="pres">
      <dgm:prSet presAssocID="{5EA26909-7D30-4B28-8916-9E7B5A0BB909}" presName="rootText3" presStyleLbl="asst1" presStyleIdx="0" presStyleCnt="1" custLinFactNeighborX="65222" custLinFactNeighborY="2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884640-FB7B-4E2C-88B0-1054E0E41E0F}" type="pres">
      <dgm:prSet presAssocID="{5EA26909-7D30-4B28-8916-9E7B5A0BB90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3EB1A1D-2B4C-411F-8BB1-0A7FB19A07B6}" type="pres">
      <dgm:prSet presAssocID="{5EA26909-7D30-4B28-8916-9E7B5A0BB909}" presName="hierChild6" presStyleCnt="0"/>
      <dgm:spPr/>
    </dgm:pt>
    <dgm:pt modelId="{609E889E-240F-4164-B166-8BE217C8FAB3}" type="pres">
      <dgm:prSet presAssocID="{5EA26909-7D30-4B28-8916-9E7B5A0BB909}" presName="hierChild7" presStyleCnt="0"/>
      <dgm:spPr/>
    </dgm:pt>
  </dgm:ptLst>
  <dgm:cxnLst>
    <dgm:cxn modelId="{6023C2BF-AF28-442B-BA63-3146C2BF1682}" type="presOf" srcId="{7D00FABA-D5C6-446B-BD24-B5DCEAF6E19A}" destId="{3BB29897-1BB8-425F-8875-295E5AE81A2C}" srcOrd="0" destOrd="0" presId="urn:microsoft.com/office/officeart/2005/8/layout/orgChart1"/>
    <dgm:cxn modelId="{0377CC1C-3E38-43A9-A65B-CF61D2172716}" srcId="{44291F47-CA62-42F1-8561-B5CC24044B5C}" destId="{3B1FF449-165A-4F56-B48C-FC1A83DD655C}" srcOrd="3" destOrd="0" parTransId="{85057B8C-17E9-4831-ABA0-F11AF6FE2460}" sibTransId="{548D9717-942F-436E-A8E9-E82B756B6FCE}"/>
    <dgm:cxn modelId="{C52AEC76-9458-41D7-8C30-18521C7CFA8E}" type="presOf" srcId="{A83DF86B-B269-4FFE-B0B6-BAACA2669753}" destId="{56A3D56E-48D0-4452-AE1E-77B2CD41AC72}" srcOrd="1" destOrd="0" presId="urn:microsoft.com/office/officeart/2005/8/layout/orgChart1"/>
    <dgm:cxn modelId="{CD3944BF-8F41-4432-BDE0-33902F130141}" type="presOf" srcId="{3B1FF449-165A-4F56-B48C-FC1A83DD655C}" destId="{3CB380B0-E75F-4E4B-9695-290330F5257B}" srcOrd="1" destOrd="0" presId="urn:microsoft.com/office/officeart/2005/8/layout/orgChart1"/>
    <dgm:cxn modelId="{1296B44F-646B-4FBE-AB4D-0779CA6B615F}" srcId="{44291F47-CA62-42F1-8561-B5CC24044B5C}" destId="{F73DDCA6-D4CF-4058-BC38-4F0CDC34BAFD}" srcOrd="5" destOrd="0" parTransId="{B7987F31-779D-4352-A8DF-1C44205BFE37}" sibTransId="{E3C3D20F-615A-4E4D-9EBA-A6C007979E08}"/>
    <dgm:cxn modelId="{F2E48F13-FB41-449C-AAB3-DF8C7FFCC5DA}" srcId="{44291F47-CA62-42F1-8561-B5CC24044B5C}" destId="{29B94EDD-0624-4F14-B3A0-B2940FD451E9}" srcOrd="4" destOrd="0" parTransId="{131D85A2-2FE0-4D93-B365-01EC4F0F1E35}" sibTransId="{623D705A-F2C2-4330-B20A-43A36104CA5A}"/>
    <dgm:cxn modelId="{5A43C007-85A8-4949-BDCE-792E185D04DA}" type="presOf" srcId="{B7987F31-779D-4352-A8DF-1C44205BFE37}" destId="{81EADCE1-8CB3-4331-94E0-9BB7051262E0}" srcOrd="0" destOrd="0" presId="urn:microsoft.com/office/officeart/2005/8/layout/orgChart1"/>
    <dgm:cxn modelId="{1406C919-ABAE-41FA-8856-9A146AFBF42B}" type="presOf" srcId="{A83DF86B-B269-4FFE-B0B6-BAACA2669753}" destId="{DFBCCB4F-50E9-40C0-B888-192F04EA959D}" srcOrd="0" destOrd="0" presId="urn:microsoft.com/office/officeart/2005/8/layout/orgChart1"/>
    <dgm:cxn modelId="{C61B45E8-3744-4DBB-956A-F67AE3925288}" type="presOf" srcId="{29B94EDD-0624-4F14-B3A0-B2940FD451E9}" destId="{4765CD32-B98D-4D12-994C-A53592E63AE9}" srcOrd="0" destOrd="0" presId="urn:microsoft.com/office/officeart/2005/8/layout/orgChart1"/>
    <dgm:cxn modelId="{2AFB7D3B-DF51-43FE-9DD7-8FE70458F9A8}" type="presOf" srcId="{3B1FF449-165A-4F56-B48C-FC1A83DD655C}" destId="{668ED9D0-C9A7-4B43-9BB3-69A4154A2472}" srcOrd="0" destOrd="0" presId="urn:microsoft.com/office/officeart/2005/8/layout/orgChart1"/>
    <dgm:cxn modelId="{9ED413A8-1D58-4E88-99CC-2A03E9282119}" srcId="{44291F47-CA62-42F1-8561-B5CC24044B5C}" destId="{A83DF86B-B269-4FFE-B0B6-BAACA2669753}" srcOrd="2" destOrd="0" parTransId="{B0DEFE66-2492-4501-8729-6FBAB191ABFC}" sibTransId="{61B60B65-3D73-4A4D-B14C-D3953C440A05}"/>
    <dgm:cxn modelId="{8A622E7D-E69A-4878-A46E-F36729401EC3}" type="presOf" srcId="{5EA26909-7D30-4B28-8916-9E7B5A0BB909}" destId="{9068B625-E3BB-4535-AD3F-B106DEBC460C}" srcOrd="0" destOrd="0" presId="urn:microsoft.com/office/officeart/2005/8/layout/orgChart1"/>
    <dgm:cxn modelId="{1921CB87-92AE-4ACB-A792-29DFC348EB1D}" type="presOf" srcId="{B0DEFE66-2492-4501-8729-6FBAB191ABFC}" destId="{9B2F7982-8F91-4C9C-9E24-5D0A4A2C5716}" srcOrd="0" destOrd="0" presId="urn:microsoft.com/office/officeart/2005/8/layout/orgChart1"/>
    <dgm:cxn modelId="{750A26D9-01D9-4DC9-9A94-B0C410769ECC}" type="presOf" srcId="{85057B8C-17E9-4831-ABA0-F11AF6FE2460}" destId="{44EFB51E-79A4-4DA0-9B2A-0B98EDF031DC}" srcOrd="0" destOrd="0" presId="urn:microsoft.com/office/officeart/2005/8/layout/orgChart1"/>
    <dgm:cxn modelId="{AAE4D458-8559-44B8-9C6C-48B173E85F1D}" srcId="{44291F47-CA62-42F1-8561-B5CC24044B5C}" destId="{2789734B-5FA6-443C-AFAB-7E9CC3FFCED6}" srcOrd="1" destOrd="0" parTransId="{7D00FABA-D5C6-446B-BD24-B5DCEAF6E19A}" sibTransId="{56CE4A7E-3845-4671-81FA-183DEB31AD6B}"/>
    <dgm:cxn modelId="{C34BE535-743B-48D7-B03E-F03AC75D9C5E}" srcId="{2789734B-5FA6-443C-AFAB-7E9CC3FFCED6}" destId="{184ECBE2-C6F4-4473-A3F3-EA22914B5F4D}" srcOrd="0" destOrd="0" parTransId="{54C17399-E27D-4C5B-8D2E-4DCD57760962}" sibTransId="{401BAAA6-5263-4C12-BB77-86DC68698A47}"/>
    <dgm:cxn modelId="{B2967807-BBAF-4D1A-9303-DB8AEFA40383}" type="presOf" srcId="{5EA26909-7D30-4B28-8916-9E7B5A0BB909}" destId="{93884640-FB7B-4E2C-88B0-1054E0E41E0F}" srcOrd="1" destOrd="0" presId="urn:microsoft.com/office/officeart/2005/8/layout/orgChart1"/>
    <dgm:cxn modelId="{B09834EA-13C0-4891-9DC1-DBDE42994BFF}" srcId="{44291F47-CA62-42F1-8561-B5CC24044B5C}" destId="{5EA26909-7D30-4B28-8916-9E7B5A0BB909}" srcOrd="0" destOrd="0" parTransId="{95E30DB3-D671-44CE-932B-DDE5E4EC7671}" sibTransId="{8A154633-B3F6-474F-A652-F2FF7D3F7743}"/>
    <dgm:cxn modelId="{D0901C82-7511-4735-927C-F9DD19B62914}" type="presOf" srcId="{184ECBE2-C6F4-4473-A3F3-EA22914B5F4D}" destId="{57020B79-EDB4-4B57-91C8-D26628755603}" srcOrd="1" destOrd="0" presId="urn:microsoft.com/office/officeart/2005/8/layout/orgChart1"/>
    <dgm:cxn modelId="{0368A1C3-234C-46B3-B86A-655704E4464C}" type="presOf" srcId="{44291F47-CA62-42F1-8561-B5CC24044B5C}" destId="{4EE1DF94-E7E0-4509-94A0-7E07A636C6B6}" srcOrd="0" destOrd="0" presId="urn:microsoft.com/office/officeart/2005/8/layout/orgChart1"/>
    <dgm:cxn modelId="{B3DACC24-149B-4210-91C3-6DF7D2579D59}" srcId="{BB14A032-BCA8-45B0-A39B-8204FB196B78}" destId="{44291F47-CA62-42F1-8561-B5CC24044B5C}" srcOrd="0" destOrd="0" parTransId="{75AFF6D4-B17B-4EDF-BA8A-80B6D26ECA5B}" sibTransId="{DCF79FD7-DC99-4813-9EB6-590933D5BBCC}"/>
    <dgm:cxn modelId="{95DDB38B-AC2E-448B-819F-3529B64AF32C}" type="presOf" srcId="{184ECBE2-C6F4-4473-A3F3-EA22914B5F4D}" destId="{21C00017-D645-4D6B-BCCB-207733D32B76}" srcOrd="0" destOrd="0" presId="urn:microsoft.com/office/officeart/2005/8/layout/orgChart1"/>
    <dgm:cxn modelId="{CBA60723-D7CD-4298-A13D-30CC406C5CBD}" type="presOf" srcId="{BB14A032-BCA8-45B0-A39B-8204FB196B78}" destId="{9B0B1B3E-3D47-4C46-97E4-C61385100781}" srcOrd="0" destOrd="0" presId="urn:microsoft.com/office/officeart/2005/8/layout/orgChart1"/>
    <dgm:cxn modelId="{CB01147C-2242-44AC-8F7F-BDDE37BF93A7}" type="presOf" srcId="{54C17399-E27D-4C5B-8D2E-4DCD57760962}" destId="{67C17DD8-4945-4791-B8AC-FD993D063E08}" srcOrd="0" destOrd="0" presId="urn:microsoft.com/office/officeart/2005/8/layout/orgChart1"/>
    <dgm:cxn modelId="{218DD593-2578-4988-AC00-061926505D6E}" type="presOf" srcId="{95E30DB3-D671-44CE-932B-DDE5E4EC7671}" destId="{917443D4-DF5B-4162-AD84-95F7E8714DEB}" srcOrd="0" destOrd="0" presId="urn:microsoft.com/office/officeart/2005/8/layout/orgChart1"/>
    <dgm:cxn modelId="{DBB238D8-E5F4-4842-97CC-5675F4205A6F}" type="presOf" srcId="{2789734B-5FA6-443C-AFAB-7E9CC3FFCED6}" destId="{4733B7C7-A418-4DBA-9D2A-D3E71E9A83E4}" srcOrd="0" destOrd="0" presId="urn:microsoft.com/office/officeart/2005/8/layout/orgChart1"/>
    <dgm:cxn modelId="{B35A04F1-8763-4BF9-920F-18B06793235A}" type="presOf" srcId="{44291F47-CA62-42F1-8561-B5CC24044B5C}" destId="{856AE683-E05C-4F7D-B118-102C65DBF337}" srcOrd="1" destOrd="0" presId="urn:microsoft.com/office/officeart/2005/8/layout/orgChart1"/>
    <dgm:cxn modelId="{1D21C382-6F36-4B94-8228-0DB5AACF61F6}" type="presOf" srcId="{2789734B-5FA6-443C-AFAB-7E9CC3FFCED6}" destId="{0CAFDBDF-ACB2-42BE-972A-2EC754359964}" srcOrd="1" destOrd="0" presId="urn:microsoft.com/office/officeart/2005/8/layout/orgChart1"/>
    <dgm:cxn modelId="{DB4E5159-3E8B-4DDB-804A-7C33146440EB}" type="presOf" srcId="{F73DDCA6-D4CF-4058-BC38-4F0CDC34BAFD}" destId="{243270FE-D08E-4E67-91C2-7952790FACFD}" srcOrd="0" destOrd="0" presId="urn:microsoft.com/office/officeart/2005/8/layout/orgChart1"/>
    <dgm:cxn modelId="{39682CAA-B2CC-4330-B760-0C1606B79E83}" type="presOf" srcId="{131D85A2-2FE0-4D93-B365-01EC4F0F1E35}" destId="{EAF6CBD5-8003-44FA-9A5C-C4B441B179F2}" srcOrd="0" destOrd="0" presId="urn:microsoft.com/office/officeart/2005/8/layout/orgChart1"/>
    <dgm:cxn modelId="{3AD64B1B-D4B0-4917-A6D9-EC0602E62F5B}" type="presOf" srcId="{29B94EDD-0624-4F14-B3A0-B2940FD451E9}" destId="{1F3E165D-5885-441E-B27C-D66E27F73C93}" srcOrd="1" destOrd="0" presId="urn:microsoft.com/office/officeart/2005/8/layout/orgChart1"/>
    <dgm:cxn modelId="{E3F416D1-F986-4B7D-B923-E6B2BD183980}" type="presOf" srcId="{F73DDCA6-D4CF-4058-BC38-4F0CDC34BAFD}" destId="{E3685778-6543-4A99-B589-E658C65A3832}" srcOrd="1" destOrd="0" presId="urn:microsoft.com/office/officeart/2005/8/layout/orgChart1"/>
    <dgm:cxn modelId="{E22E9267-19AD-420B-9520-004E8A41A826}" type="presParOf" srcId="{9B0B1B3E-3D47-4C46-97E4-C61385100781}" destId="{6B66A924-8E06-4C7F-871B-1EB6B58CA0C7}" srcOrd="0" destOrd="0" presId="urn:microsoft.com/office/officeart/2005/8/layout/orgChart1"/>
    <dgm:cxn modelId="{4F847713-A3DA-4B77-B2FC-F5F891458C75}" type="presParOf" srcId="{6B66A924-8E06-4C7F-871B-1EB6B58CA0C7}" destId="{3B13907A-5A6F-4AB1-9016-7637FBD80375}" srcOrd="0" destOrd="0" presId="urn:microsoft.com/office/officeart/2005/8/layout/orgChart1"/>
    <dgm:cxn modelId="{4771603C-606D-40F0-AE34-2898AB177CA8}" type="presParOf" srcId="{3B13907A-5A6F-4AB1-9016-7637FBD80375}" destId="{4EE1DF94-E7E0-4509-94A0-7E07A636C6B6}" srcOrd="0" destOrd="0" presId="urn:microsoft.com/office/officeart/2005/8/layout/orgChart1"/>
    <dgm:cxn modelId="{6D48EBBC-E938-40E7-B622-9459F2D6151F}" type="presParOf" srcId="{3B13907A-5A6F-4AB1-9016-7637FBD80375}" destId="{856AE683-E05C-4F7D-B118-102C65DBF337}" srcOrd="1" destOrd="0" presId="urn:microsoft.com/office/officeart/2005/8/layout/orgChart1"/>
    <dgm:cxn modelId="{AC80F959-2771-495E-BF02-F4E8D88B855C}" type="presParOf" srcId="{6B66A924-8E06-4C7F-871B-1EB6B58CA0C7}" destId="{4A5F8018-D953-40D5-809E-F986C1781BDE}" srcOrd="1" destOrd="0" presId="urn:microsoft.com/office/officeart/2005/8/layout/orgChart1"/>
    <dgm:cxn modelId="{79660CC6-E895-4B13-A83A-597C68B96294}" type="presParOf" srcId="{4A5F8018-D953-40D5-809E-F986C1781BDE}" destId="{3BB29897-1BB8-425F-8875-295E5AE81A2C}" srcOrd="0" destOrd="0" presId="urn:microsoft.com/office/officeart/2005/8/layout/orgChart1"/>
    <dgm:cxn modelId="{1EAD8F19-39C5-4CFE-9E7B-F0E4350258D2}" type="presParOf" srcId="{4A5F8018-D953-40D5-809E-F986C1781BDE}" destId="{A84B0404-F2B0-4886-AA07-32DF61ABDAC2}" srcOrd="1" destOrd="0" presId="urn:microsoft.com/office/officeart/2005/8/layout/orgChart1"/>
    <dgm:cxn modelId="{3C1CEE34-F389-4F28-A029-E813603241A7}" type="presParOf" srcId="{A84B0404-F2B0-4886-AA07-32DF61ABDAC2}" destId="{51B0B9B5-6D11-457B-ACF7-7D3A0A6033F5}" srcOrd="0" destOrd="0" presId="urn:microsoft.com/office/officeart/2005/8/layout/orgChart1"/>
    <dgm:cxn modelId="{A4F15ACA-2537-4F62-A58A-5541034CDAE9}" type="presParOf" srcId="{51B0B9B5-6D11-457B-ACF7-7D3A0A6033F5}" destId="{4733B7C7-A418-4DBA-9D2A-D3E71E9A83E4}" srcOrd="0" destOrd="0" presId="urn:microsoft.com/office/officeart/2005/8/layout/orgChart1"/>
    <dgm:cxn modelId="{1CDADF34-0060-4C5A-BEA0-176E7ABE3346}" type="presParOf" srcId="{51B0B9B5-6D11-457B-ACF7-7D3A0A6033F5}" destId="{0CAFDBDF-ACB2-42BE-972A-2EC754359964}" srcOrd="1" destOrd="0" presId="urn:microsoft.com/office/officeart/2005/8/layout/orgChart1"/>
    <dgm:cxn modelId="{07678BF5-C82C-4F11-82B1-9A9933DED963}" type="presParOf" srcId="{A84B0404-F2B0-4886-AA07-32DF61ABDAC2}" destId="{FEFBDE92-BFEF-4CCC-A169-313206EE1F04}" srcOrd="1" destOrd="0" presId="urn:microsoft.com/office/officeart/2005/8/layout/orgChart1"/>
    <dgm:cxn modelId="{AB1B3AB9-9677-455F-AF03-8B3A4328B5FF}" type="presParOf" srcId="{FEFBDE92-BFEF-4CCC-A169-313206EE1F04}" destId="{67C17DD8-4945-4791-B8AC-FD993D063E08}" srcOrd="0" destOrd="0" presId="urn:microsoft.com/office/officeart/2005/8/layout/orgChart1"/>
    <dgm:cxn modelId="{CB31661D-E396-4B80-ABF8-08AF1E46CF72}" type="presParOf" srcId="{FEFBDE92-BFEF-4CCC-A169-313206EE1F04}" destId="{55C10C95-C495-4D88-B1EA-19E30B945D7F}" srcOrd="1" destOrd="0" presId="urn:microsoft.com/office/officeart/2005/8/layout/orgChart1"/>
    <dgm:cxn modelId="{0F41E16F-8605-4FCE-9E10-96BD90E13DEC}" type="presParOf" srcId="{55C10C95-C495-4D88-B1EA-19E30B945D7F}" destId="{B0C92B88-3161-43A6-8A14-26390C85B464}" srcOrd="0" destOrd="0" presId="urn:microsoft.com/office/officeart/2005/8/layout/orgChart1"/>
    <dgm:cxn modelId="{B9AFDBC8-CAB4-4473-802E-12465814D2F1}" type="presParOf" srcId="{B0C92B88-3161-43A6-8A14-26390C85B464}" destId="{21C00017-D645-4D6B-BCCB-207733D32B76}" srcOrd="0" destOrd="0" presId="urn:microsoft.com/office/officeart/2005/8/layout/orgChart1"/>
    <dgm:cxn modelId="{EE2820CD-BACC-4786-9CE0-62CEB065F7A7}" type="presParOf" srcId="{B0C92B88-3161-43A6-8A14-26390C85B464}" destId="{57020B79-EDB4-4B57-91C8-D26628755603}" srcOrd="1" destOrd="0" presId="urn:microsoft.com/office/officeart/2005/8/layout/orgChart1"/>
    <dgm:cxn modelId="{2A20D376-772B-4974-8033-2EA75964EB61}" type="presParOf" srcId="{55C10C95-C495-4D88-B1EA-19E30B945D7F}" destId="{38CF4A2D-585A-4891-A1F1-66FFC52419E5}" srcOrd="1" destOrd="0" presId="urn:microsoft.com/office/officeart/2005/8/layout/orgChart1"/>
    <dgm:cxn modelId="{C52B9CBA-F648-4417-B0C5-514585DD1290}" type="presParOf" srcId="{55C10C95-C495-4D88-B1EA-19E30B945D7F}" destId="{AE4DA509-F115-4D3A-AE09-C0014D8D0994}" srcOrd="2" destOrd="0" presId="urn:microsoft.com/office/officeart/2005/8/layout/orgChart1"/>
    <dgm:cxn modelId="{2CBD7374-7F10-455F-AA7F-5C8836CAC115}" type="presParOf" srcId="{A84B0404-F2B0-4886-AA07-32DF61ABDAC2}" destId="{B9B106C4-5376-40E2-B178-E0E7E712D673}" srcOrd="2" destOrd="0" presId="urn:microsoft.com/office/officeart/2005/8/layout/orgChart1"/>
    <dgm:cxn modelId="{6768ACA4-0620-4A88-8319-6E47E211D56F}" type="presParOf" srcId="{4A5F8018-D953-40D5-809E-F986C1781BDE}" destId="{9B2F7982-8F91-4C9C-9E24-5D0A4A2C5716}" srcOrd="2" destOrd="0" presId="urn:microsoft.com/office/officeart/2005/8/layout/orgChart1"/>
    <dgm:cxn modelId="{6EA251D3-0F70-4503-BC5F-0EAC79F6146F}" type="presParOf" srcId="{4A5F8018-D953-40D5-809E-F986C1781BDE}" destId="{B8B9773A-1B06-4187-AD9C-E6DCFE532661}" srcOrd="3" destOrd="0" presId="urn:microsoft.com/office/officeart/2005/8/layout/orgChart1"/>
    <dgm:cxn modelId="{B7FF25B0-7B31-44AA-A649-1ABC921A3671}" type="presParOf" srcId="{B8B9773A-1B06-4187-AD9C-E6DCFE532661}" destId="{B37CE7DD-7D19-473B-883B-0FBBA054D724}" srcOrd="0" destOrd="0" presId="urn:microsoft.com/office/officeart/2005/8/layout/orgChart1"/>
    <dgm:cxn modelId="{873CF5D6-4EA5-4872-AB81-76ED5ACD88F8}" type="presParOf" srcId="{B37CE7DD-7D19-473B-883B-0FBBA054D724}" destId="{DFBCCB4F-50E9-40C0-B888-192F04EA959D}" srcOrd="0" destOrd="0" presId="urn:microsoft.com/office/officeart/2005/8/layout/orgChart1"/>
    <dgm:cxn modelId="{2B1080E4-8D7F-498E-9C2B-C0D70CD72280}" type="presParOf" srcId="{B37CE7DD-7D19-473B-883B-0FBBA054D724}" destId="{56A3D56E-48D0-4452-AE1E-77B2CD41AC72}" srcOrd="1" destOrd="0" presId="urn:microsoft.com/office/officeart/2005/8/layout/orgChart1"/>
    <dgm:cxn modelId="{6FF984C2-AD48-4F51-AD41-197243EA0199}" type="presParOf" srcId="{B8B9773A-1B06-4187-AD9C-E6DCFE532661}" destId="{746B3469-FD22-463C-AFEE-27433B27BF81}" srcOrd="1" destOrd="0" presId="urn:microsoft.com/office/officeart/2005/8/layout/orgChart1"/>
    <dgm:cxn modelId="{83FF3A6A-5E58-417C-94B4-6FE6185CF37F}" type="presParOf" srcId="{B8B9773A-1B06-4187-AD9C-E6DCFE532661}" destId="{EA35D971-22C8-4C8A-A23A-8A18612518A7}" srcOrd="2" destOrd="0" presId="urn:microsoft.com/office/officeart/2005/8/layout/orgChart1"/>
    <dgm:cxn modelId="{0BFF33A9-BC3B-4A8A-A097-0CEB6DD708B9}" type="presParOf" srcId="{4A5F8018-D953-40D5-809E-F986C1781BDE}" destId="{44EFB51E-79A4-4DA0-9B2A-0B98EDF031DC}" srcOrd="4" destOrd="0" presId="urn:microsoft.com/office/officeart/2005/8/layout/orgChart1"/>
    <dgm:cxn modelId="{4AF1E2A9-52C9-4FC7-80B4-751F9B00858E}" type="presParOf" srcId="{4A5F8018-D953-40D5-809E-F986C1781BDE}" destId="{EC9C043D-8CB8-4E9A-BA11-86C1A0710F01}" srcOrd="5" destOrd="0" presId="urn:microsoft.com/office/officeart/2005/8/layout/orgChart1"/>
    <dgm:cxn modelId="{85962913-4F79-4BB1-8273-F5FB5033CC1C}" type="presParOf" srcId="{EC9C043D-8CB8-4E9A-BA11-86C1A0710F01}" destId="{9F61945B-6FF4-4A80-B155-866648C863F9}" srcOrd="0" destOrd="0" presId="urn:microsoft.com/office/officeart/2005/8/layout/orgChart1"/>
    <dgm:cxn modelId="{D9ACCDE2-FCA8-4E1B-8857-59CFADE9A50A}" type="presParOf" srcId="{9F61945B-6FF4-4A80-B155-866648C863F9}" destId="{668ED9D0-C9A7-4B43-9BB3-69A4154A2472}" srcOrd="0" destOrd="0" presId="urn:microsoft.com/office/officeart/2005/8/layout/orgChart1"/>
    <dgm:cxn modelId="{01FA8C6B-846F-48B6-A676-4C641091A608}" type="presParOf" srcId="{9F61945B-6FF4-4A80-B155-866648C863F9}" destId="{3CB380B0-E75F-4E4B-9695-290330F5257B}" srcOrd="1" destOrd="0" presId="urn:microsoft.com/office/officeart/2005/8/layout/orgChart1"/>
    <dgm:cxn modelId="{909FA514-D6B4-4F37-92FD-FFE392973A9F}" type="presParOf" srcId="{EC9C043D-8CB8-4E9A-BA11-86C1A0710F01}" destId="{F38E92E5-A20E-4B3C-9BA9-3D9473216BB4}" srcOrd="1" destOrd="0" presId="urn:microsoft.com/office/officeart/2005/8/layout/orgChart1"/>
    <dgm:cxn modelId="{4778D2FC-7F3D-4E19-B630-6F05C746141D}" type="presParOf" srcId="{EC9C043D-8CB8-4E9A-BA11-86C1A0710F01}" destId="{69AF52CA-5B35-45AA-B3DF-995A3B7373FF}" srcOrd="2" destOrd="0" presId="urn:microsoft.com/office/officeart/2005/8/layout/orgChart1"/>
    <dgm:cxn modelId="{18C3B4E3-5F84-4250-A7E3-CEC5EE50AF22}" type="presParOf" srcId="{4A5F8018-D953-40D5-809E-F986C1781BDE}" destId="{EAF6CBD5-8003-44FA-9A5C-C4B441B179F2}" srcOrd="6" destOrd="0" presId="urn:microsoft.com/office/officeart/2005/8/layout/orgChart1"/>
    <dgm:cxn modelId="{7F5035D8-6400-46C3-853B-388C266BFB5F}" type="presParOf" srcId="{4A5F8018-D953-40D5-809E-F986C1781BDE}" destId="{2FB15513-B66C-481C-AF71-B5AB4AF794A1}" srcOrd="7" destOrd="0" presId="urn:microsoft.com/office/officeart/2005/8/layout/orgChart1"/>
    <dgm:cxn modelId="{A0B773C2-F2C6-45CF-A0AD-3277C9F74046}" type="presParOf" srcId="{2FB15513-B66C-481C-AF71-B5AB4AF794A1}" destId="{CAB95CA7-8F0B-4FE4-AB9A-DCC684AF1D31}" srcOrd="0" destOrd="0" presId="urn:microsoft.com/office/officeart/2005/8/layout/orgChart1"/>
    <dgm:cxn modelId="{F2DA54DD-D5E3-42AC-BC39-4E9BC07FC21A}" type="presParOf" srcId="{CAB95CA7-8F0B-4FE4-AB9A-DCC684AF1D31}" destId="{4765CD32-B98D-4D12-994C-A53592E63AE9}" srcOrd="0" destOrd="0" presId="urn:microsoft.com/office/officeart/2005/8/layout/orgChart1"/>
    <dgm:cxn modelId="{39CAABD5-ED75-4A9E-995A-4931FC97890E}" type="presParOf" srcId="{CAB95CA7-8F0B-4FE4-AB9A-DCC684AF1D31}" destId="{1F3E165D-5885-441E-B27C-D66E27F73C93}" srcOrd="1" destOrd="0" presId="urn:microsoft.com/office/officeart/2005/8/layout/orgChart1"/>
    <dgm:cxn modelId="{4C666DA3-8322-4EDD-A879-6BA31306D2B1}" type="presParOf" srcId="{2FB15513-B66C-481C-AF71-B5AB4AF794A1}" destId="{E6DEC6DA-3642-479C-9AF8-96E30714EE2D}" srcOrd="1" destOrd="0" presId="urn:microsoft.com/office/officeart/2005/8/layout/orgChart1"/>
    <dgm:cxn modelId="{3B55ABD2-AE04-49CA-8D45-7A23DB2E3A3D}" type="presParOf" srcId="{2FB15513-B66C-481C-AF71-B5AB4AF794A1}" destId="{6CBCA2A9-82B4-4A06-B476-AF67BD81EEDD}" srcOrd="2" destOrd="0" presId="urn:microsoft.com/office/officeart/2005/8/layout/orgChart1"/>
    <dgm:cxn modelId="{92C52EB8-CF47-4E61-82AA-EAC3BE84A4CC}" type="presParOf" srcId="{4A5F8018-D953-40D5-809E-F986C1781BDE}" destId="{81EADCE1-8CB3-4331-94E0-9BB7051262E0}" srcOrd="8" destOrd="0" presId="urn:microsoft.com/office/officeart/2005/8/layout/orgChart1"/>
    <dgm:cxn modelId="{ACD6AA40-35C3-4CC4-9FBA-128142EF8735}" type="presParOf" srcId="{4A5F8018-D953-40D5-809E-F986C1781BDE}" destId="{19C76E51-1C2D-4635-9BD7-5B0BAE0EE5DB}" srcOrd="9" destOrd="0" presId="urn:microsoft.com/office/officeart/2005/8/layout/orgChart1"/>
    <dgm:cxn modelId="{CC3FE91B-7B7F-4E24-A656-4D33EBA05AB8}" type="presParOf" srcId="{19C76E51-1C2D-4635-9BD7-5B0BAE0EE5DB}" destId="{88E15D62-189A-4360-AFEA-2C1E0D3E81AF}" srcOrd="0" destOrd="0" presId="urn:microsoft.com/office/officeart/2005/8/layout/orgChart1"/>
    <dgm:cxn modelId="{21DC738D-F5CD-43C4-B695-F67F2C977602}" type="presParOf" srcId="{88E15D62-189A-4360-AFEA-2C1E0D3E81AF}" destId="{243270FE-D08E-4E67-91C2-7952790FACFD}" srcOrd="0" destOrd="0" presId="urn:microsoft.com/office/officeart/2005/8/layout/orgChart1"/>
    <dgm:cxn modelId="{39E16E03-84A8-47EA-A399-CC6C40B23459}" type="presParOf" srcId="{88E15D62-189A-4360-AFEA-2C1E0D3E81AF}" destId="{E3685778-6543-4A99-B589-E658C65A3832}" srcOrd="1" destOrd="0" presId="urn:microsoft.com/office/officeart/2005/8/layout/orgChart1"/>
    <dgm:cxn modelId="{60F3637F-B059-44F3-A91F-62CF359734D2}" type="presParOf" srcId="{19C76E51-1C2D-4635-9BD7-5B0BAE0EE5DB}" destId="{21C22775-B0E5-4FB3-8EE9-FCE36F6629E5}" srcOrd="1" destOrd="0" presId="urn:microsoft.com/office/officeart/2005/8/layout/orgChart1"/>
    <dgm:cxn modelId="{ABEF36A8-8BA4-44CA-8739-99872A2B6ECF}" type="presParOf" srcId="{19C76E51-1C2D-4635-9BD7-5B0BAE0EE5DB}" destId="{C0C2F596-F0D4-4C92-8B7F-85251F3B4710}" srcOrd="2" destOrd="0" presId="urn:microsoft.com/office/officeart/2005/8/layout/orgChart1"/>
    <dgm:cxn modelId="{283E7747-066F-4A97-A068-1CB76B78F7CC}" type="presParOf" srcId="{6B66A924-8E06-4C7F-871B-1EB6B58CA0C7}" destId="{8592F7CC-F6CB-466F-A10C-661B7D42E81B}" srcOrd="2" destOrd="0" presId="urn:microsoft.com/office/officeart/2005/8/layout/orgChart1"/>
    <dgm:cxn modelId="{CEF3FEAC-3F91-4CB9-8AA3-7CC244236A3A}" type="presParOf" srcId="{8592F7CC-F6CB-466F-A10C-661B7D42E81B}" destId="{917443D4-DF5B-4162-AD84-95F7E8714DEB}" srcOrd="0" destOrd="0" presId="urn:microsoft.com/office/officeart/2005/8/layout/orgChart1"/>
    <dgm:cxn modelId="{85E46A7A-FBE4-45B6-A57A-696242653FBE}" type="presParOf" srcId="{8592F7CC-F6CB-466F-A10C-661B7D42E81B}" destId="{BCBE315B-C76E-4DCB-AA63-6642B4BA311E}" srcOrd="1" destOrd="0" presId="urn:microsoft.com/office/officeart/2005/8/layout/orgChart1"/>
    <dgm:cxn modelId="{BBC8125A-92BA-43BF-9E9D-F8F4F00DF53E}" type="presParOf" srcId="{BCBE315B-C76E-4DCB-AA63-6642B4BA311E}" destId="{DB59F227-63EF-4770-949B-7A5BCB3F9664}" srcOrd="0" destOrd="0" presId="urn:microsoft.com/office/officeart/2005/8/layout/orgChart1"/>
    <dgm:cxn modelId="{FA66DEB4-B282-4739-ACA8-C204D78A56FF}" type="presParOf" srcId="{DB59F227-63EF-4770-949B-7A5BCB3F9664}" destId="{9068B625-E3BB-4535-AD3F-B106DEBC460C}" srcOrd="0" destOrd="0" presId="urn:microsoft.com/office/officeart/2005/8/layout/orgChart1"/>
    <dgm:cxn modelId="{B2BE0776-3071-4039-8E84-E3DBFE5828C7}" type="presParOf" srcId="{DB59F227-63EF-4770-949B-7A5BCB3F9664}" destId="{93884640-FB7B-4E2C-88B0-1054E0E41E0F}" srcOrd="1" destOrd="0" presId="urn:microsoft.com/office/officeart/2005/8/layout/orgChart1"/>
    <dgm:cxn modelId="{85C84D9C-A84E-41A8-A2AB-E3DD6EBFBBFC}" type="presParOf" srcId="{BCBE315B-C76E-4DCB-AA63-6642B4BA311E}" destId="{33EB1A1D-2B4C-411F-8BB1-0A7FB19A07B6}" srcOrd="1" destOrd="0" presId="urn:microsoft.com/office/officeart/2005/8/layout/orgChart1"/>
    <dgm:cxn modelId="{ADE46036-2C86-42A4-9E3A-7FA1E1FA07F2}" type="presParOf" srcId="{BCBE315B-C76E-4DCB-AA63-6642B4BA311E}" destId="{609E889E-240F-4164-B166-8BE217C8FA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69AB1-1F77-4337-BEF0-59FFFE353A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D6A3CB-D955-4D1A-B1CC-1DAD8AE877F7}" type="pres">
      <dgm:prSet presAssocID="{C7169AB1-1F77-4337-BEF0-59FFFE353A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1E5F6-A258-4398-9F68-AEFD37154F9A}" type="presOf" srcId="{C7169AB1-1F77-4337-BEF0-59FFFE353A70}" destId="{1DD6A3CB-D955-4D1A-B1CC-1DAD8AE877F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7120E5-9AAC-486E-A96C-9D57CBD22B5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7DE8B-378F-444D-8003-DE07305EC5A3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Community level  - 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Anchor Partnerships </a:t>
          </a:r>
          <a:endParaRPr lang="en-US" dirty="0">
            <a:solidFill>
              <a:schemeClr val="tx1"/>
            </a:solidFill>
          </a:endParaRPr>
        </a:p>
      </dgm:t>
    </dgm:pt>
    <dgm:pt modelId="{A029CE53-936C-44AB-83D6-3CDE82259E49}" type="parTrans" cxnId="{63C3DBFF-59E9-44BC-A36B-D7DC8B82D4DA}">
      <dgm:prSet/>
      <dgm:spPr/>
      <dgm:t>
        <a:bodyPr/>
        <a:lstStyle/>
        <a:p>
          <a:endParaRPr lang="en-US"/>
        </a:p>
      </dgm:t>
    </dgm:pt>
    <dgm:pt modelId="{BEE1F0C0-605E-46C8-B5D9-482124F61F8B}" type="sibTrans" cxnId="{63C3DBFF-59E9-44BC-A36B-D7DC8B82D4DA}">
      <dgm:prSet/>
      <dgm:spPr/>
      <dgm:t>
        <a:bodyPr/>
        <a:lstStyle/>
        <a:p>
          <a:endParaRPr lang="en-US"/>
        </a:p>
      </dgm:t>
    </dgm:pt>
    <dgm:pt modelId="{A7345752-BCD8-435E-ABE1-3CB62BECCCF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Police</a:t>
          </a:r>
          <a:endParaRPr lang="en-US" dirty="0">
            <a:solidFill>
              <a:schemeClr val="tx1"/>
            </a:solidFill>
          </a:endParaRPr>
        </a:p>
      </dgm:t>
    </dgm:pt>
    <dgm:pt modelId="{0E4D1F68-2982-4B8A-9438-C8C994C6C6D8}" type="parTrans" cxnId="{0A2A361B-4675-458A-B593-ED0BD18ADA23}">
      <dgm:prSet/>
      <dgm:spPr/>
      <dgm:t>
        <a:bodyPr/>
        <a:lstStyle/>
        <a:p>
          <a:endParaRPr lang="en-US"/>
        </a:p>
      </dgm:t>
    </dgm:pt>
    <dgm:pt modelId="{FDDE7E4F-DD3F-4749-95CA-1915F25F2842}" type="sibTrans" cxnId="{0A2A361B-4675-458A-B593-ED0BD18ADA23}">
      <dgm:prSet/>
      <dgm:spPr/>
      <dgm:t>
        <a:bodyPr/>
        <a:lstStyle/>
        <a:p>
          <a:endParaRPr lang="en-US"/>
        </a:p>
      </dgm:t>
    </dgm:pt>
    <dgm:pt modelId="{841781EE-86FB-44D9-89BF-3BE0AEE8BFA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Private Sector</a:t>
          </a:r>
          <a:endParaRPr lang="en-US" dirty="0">
            <a:solidFill>
              <a:schemeClr val="tx1"/>
            </a:solidFill>
          </a:endParaRPr>
        </a:p>
      </dgm:t>
    </dgm:pt>
    <dgm:pt modelId="{87D1E0DE-FF7B-489B-A586-1F1ECFAD43EC}" type="parTrans" cxnId="{0053156D-AE83-4587-B311-BB6C773020AC}">
      <dgm:prSet/>
      <dgm:spPr/>
      <dgm:t>
        <a:bodyPr/>
        <a:lstStyle/>
        <a:p>
          <a:endParaRPr lang="en-US"/>
        </a:p>
      </dgm:t>
    </dgm:pt>
    <dgm:pt modelId="{14672CC2-AB27-4E35-A8C7-55472107B55C}" type="sibTrans" cxnId="{0053156D-AE83-4587-B311-BB6C773020AC}">
      <dgm:prSet/>
      <dgm:spPr/>
      <dgm:t>
        <a:bodyPr/>
        <a:lstStyle/>
        <a:p>
          <a:endParaRPr lang="en-US"/>
        </a:p>
      </dgm:t>
    </dgm:pt>
    <dgm:pt modelId="{D9F2F2AF-A757-4E26-9B94-AB2FBDC5A99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Other M/D/As</a:t>
          </a:r>
          <a:endParaRPr lang="en-US" dirty="0">
            <a:solidFill>
              <a:schemeClr val="tx1"/>
            </a:solidFill>
          </a:endParaRPr>
        </a:p>
      </dgm:t>
    </dgm:pt>
    <dgm:pt modelId="{43F18CDC-313F-4610-80E0-FEA9CE241C3F}" type="parTrans" cxnId="{46205BA6-B538-4CB9-A334-E2D1BD4F36A6}">
      <dgm:prSet/>
      <dgm:spPr/>
      <dgm:t>
        <a:bodyPr/>
        <a:lstStyle/>
        <a:p>
          <a:endParaRPr lang="en-US"/>
        </a:p>
      </dgm:t>
    </dgm:pt>
    <dgm:pt modelId="{647D9A8F-14B9-43E0-B9B5-409043DBF146}" type="sibTrans" cxnId="{46205BA6-B538-4CB9-A334-E2D1BD4F36A6}">
      <dgm:prSet/>
      <dgm:spPr/>
      <dgm:t>
        <a:bodyPr/>
        <a:lstStyle/>
        <a:p>
          <a:endParaRPr lang="en-US"/>
        </a:p>
      </dgm:t>
    </dgm:pt>
    <dgm:pt modelId="{2A1DB392-C0F4-400F-AFF1-D0E60AF9171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CBOs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NGOs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FBOs</a:t>
          </a:r>
          <a:endParaRPr lang="en-US" dirty="0">
            <a:solidFill>
              <a:schemeClr val="tx1"/>
            </a:solidFill>
          </a:endParaRPr>
        </a:p>
      </dgm:t>
    </dgm:pt>
    <dgm:pt modelId="{ECF1E83E-ADF8-4218-9392-80C2418E3817}" type="parTrans" cxnId="{13B92A3C-2BA5-4123-99A7-283EF419F56E}">
      <dgm:prSet/>
      <dgm:spPr/>
      <dgm:t>
        <a:bodyPr/>
        <a:lstStyle/>
        <a:p>
          <a:endParaRPr lang="en-US"/>
        </a:p>
      </dgm:t>
    </dgm:pt>
    <dgm:pt modelId="{0E07654E-4D95-495C-8E9C-5DDF2B69BC50}" type="sibTrans" cxnId="{13B92A3C-2BA5-4123-99A7-283EF419F56E}">
      <dgm:prSet/>
      <dgm:spPr/>
      <dgm:t>
        <a:bodyPr/>
        <a:lstStyle/>
        <a:p>
          <a:endParaRPr lang="en-US"/>
        </a:p>
      </dgm:t>
    </dgm:pt>
    <dgm:pt modelId="{A90992E6-3D26-4AF6-B4DB-5DF40011B7D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Local Government – SDC </a:t>
          </a:r>
          <a:endParaRPr lang="en-US" dirty="0">
            <a:solidFill>
              <a:schemeClr val="tx1"/>
            </a:solidFill>
          </a:endParaRPr>
        </a:p>
      </dgm:t>
    </dgm:pt>
    <dgm:pt modelId="{2C21F0FF-CB0D-489E-AF19-D0BCF7F42524}" type="parTrans" cxnId="{23D7F4E6-9676-4360-B39B-04438BCF7D2E}">
      <dgm:prSet/>
      <dgm:spPr/>
      <dgm:t>
        <a:bodyPr/>
        <a:lstStyle/>
        <a:p>
          <a:endParaRPr lang="en-US"/>
        </a:p>
      </dgm:t>
    </dgm:pt>
    <dgm:pt modelId="{32CB783F-286C-4E98-903C-2C7B89DE29AB}" type="sibTrans" cxnId="{23D7F4E6-9676-4360-B39B-04438BCF7D2E}">
      <dgm:prSet/>
      <dgm:spPr/>
      <dgm:t>
        <a:bodyPr/>
        <a:lstStyle/>
        <a:p>
          <a:endParaRPr lang="en-US"/>
        </a:p>
      </dgm:t>
    </dgm:pt>
    <dgm:pt modelId="{0A553A02-916D-47B2-ABDA-29A5D3F0B15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Community – Parents, youth </a:t>
          </a:r>
          <a:endParaRPr lang="en-US" dirty="0">
            <a:solidFill>
              <a:schemeClr val="tx1"/>
            </a:solidFill>
          </a:endParaRPr>
        </a:p>
      </dgm:t>
    </dgm:pt>
    <dgm:pt modelId="{F75BD70F-2FD3-4F53-ACD3-47F8D8CCAD20}" type="parTrans" cxnId="{A712D6FE-F696-4503-9BFB-B10B413E4FE1}">
      <dgm:prSet/>
      <dgm:spPr/>
      <dgm:t>
        <a:bodyPr/>
        <a:lstStyle/>
        <a:p>
          <a:endParaRPr lang="en-US"/>
        </a:p>
      </dgm:t>
    </dgm:pt>
    <dgm:pt modelId="{F53523B6-2204-4B04-9F67-28617D053CCF}" type="sibTrans" cxnId="{A712D6FE-F696-4503-9BFB-B10B413E4FE1}">
      <dgm:prSet/>
      <dgm:spPr/>
      <dgm:t>
        <a:bodyPr/>
        <a:lstStyle/>
        <a:p>
          <a:endParaRPr lang="en-US"/>
        </a:p>
      </dgm:t>
    </dgm:pt>
    <dgm:pt modelId="{5D456022-A33A-4E88-8AAE-DBE796DA166A}" type="pres">
      <dgm:prSet presAssocID="{3F7120E5-9AAC-486E-A96C-9D57CBD22B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FD346-2073-48F7-A924-DA5ECACDB2A1}" type="pres">
      <dgm:prSet presAssocID="{5E37DE8B-378F-444D-8003-DE07305EC5A3}" presName="centerShape" presStyleLbl="node0" presStyleIdx="0" presStyleCnt="1" custScaleX="135581" custScaleY="136151" custLinFactNeighborX="0" custLinFactNeighborY="10918"/>
      <dgm:spPr/>
      <dgm:t>
        <a:bodyPr/>
        <a:lstStyle/>
        <a:p>
          <a:endParaRPr lang="en-US"/>
        </a:p>
      </dgm:t>
    </dgm:pt>
    <dgm:pt modelId="{76A70784-5C50-4EB6-BC3E-D70A608A9492}" type="pres">
      <dgm:prSet presAssocID="{A7345752-BCD8-435E-ABE1-3CB62BECCCFF}" presName="node" presStyleLbl="node1" presStyleIdx="0" presStyleCnt="6" custRadScaleRad="61179" custRadScaleInc="-28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0FCAB-E341-492D-8BDE-F204F3745983}" type="pres">
      <dgm:prSet presAssocID="{A7345752-BCD8-435E-ABE1-3CB62BECCCFF}" presName="dummy" presStyleCnt="0"/>
      <dgm:spPr/>
    </dgm:pt>
    <dgm:pt modelId="{4BC35691-CE88-42AC-9CCB-BCF9C86B810C}" type="pres">
      <dgm:prSet presAssocID="{FDDE7E4F-DD3F-4749-95CA-1915F25F2842}" presName="sibTrans" presStyleLbl="sibTrans2D1" presStyleIdx="0" presStyleCnt="6" custLinFactNeighborX="1268" custLinFactNeighborY="-1775"/>
      <dgm:spPr/>
      <dgm:t>
        <a:bodyPr/>
        <a:lstStyle/>
        <a:p>
          <a:endParaRPr lang="en-US"/>
        </a:p>
      </dgm:t>
    </dgm:pt>
    <dgm:pt modelId="{8C10B194-2E25-48A5-AAA3-DA523667DD9E}" type="pres">
      <dgm:prSet presAssocID="{841781EE-86FB-44D9-89BF-3BE0AEE8BFA8}" presName="node" presStyleLbl="node1" presStyleIdx="1" presStyleCnt="6" custRadScaleRad="83871" custRadScaleInc="74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67D1B-908E-4440-AACB-1588F54009AB}" type="pres">
      <dgm:prSet presAssocID="{841781EE-86FB-44D9-89BF-3BE0AEE8BFA8}" presName="dummy" presStyleCnt="0"/>
      <dgm:spPr/>
    </dgm:pt>
    <dgm:pt modelId="{B0278FAF-59DC-4B4D-B449-BFFB9AFA0FD2}" type="pres">
      <dgm:prSet presAssocID="{14672CC2-AB27-4E35-A8C7-55472107B55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07C59A7-30CE-48A6-A477-C2AEE82180CB}" type="pres">
      <dgm:prSet presAssocID="{D9F2F2AF-A757-4E26-9B94-AB2FBDC5A990}" presName="node" presStyleLbl="node1" presStyleIdx="2" presStyleCnt="6" custRadScaleRad="101345" custRadScaleInc="15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5F0F-5365-4E2E-958C-8F3691AD4A47}" type="pres">
      <dgm:prSet presAssocID="{D9F2F2AF-A757-4E26-9B94-AB2FBDC5A990}" presName="dummy" presStyleCnt="0"/>
      <dgm:spPr/>
    </dgm:pt>
    <dgm:pt modelId="{1D769806-F1A5-4EE1-9660-590776E7FA15}" type="pres">
      <dgm:prSet presAssocID="{647D9A8F-14B9-43E0-B9B5-409043DBF146}" presName="sibTrans" presStyleLbl="sibTrans2D1" presStyleIdx="2" presStyleCnt="6" custLinFactNeighborX="1976" custLinFactNeighborY="6703"/>
      <dgm:spPr/>
      <dgm:t>
        <a:bodyPr/>
        <a:lstStyle/>
        <a:p>
          <a:endParaRPr lang="en-US"/>
        </a:p>
      </dgm:t>
    </dgm:pt>
    <dgm:pt modelId="{5B71575B-D483-4BA6-B36D-488E6D41EA43}" type="pres">
      <dgm:prSet presAssocID="{A90992E6-3D26-4AF6-B4DB-5DF40011B7D9}" presName="node" presStyleLbl="node1" presStyleIdx="3" presStyleCnt="6" custRadScaleRad="106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C8D02-3647-4842-B83C-BA99E04EA5FA}" type="pres">
      <dgm:prSet presAssocID="{A90992E6-3D26-4AF6-B4DB-5DF40011B7D9}" presName="dummy" presStyleCnt="0"/>
      <dgm:spPr/>
    </dgm:pt>
    <dgm:pt modelId="{F4D88D93-E653-4ED6-AE48-5D8CEA17EC40}" type="pres">
      <dgm:prSet presAssocID="{32CB783F-286C-4E98-903C-2C7B89DE29AB}" presName="sibTrans" presStyleLbl="sibTrans2D1" presStyleIdx="3" presStyleCnt="6" custLinFactNeighborX="246" custLinFactNeighborY="6338"/>
      <dgm:spPr/>
      <dgm:t>
        <a:bodyPr/>
        <a:lstStyle/>
        <a:p>
          <a:endParaRPr lang="en-US"/>
        </a:p>
      </dgm:t>
    </dgm:pt>
    <dgm:pt modelId="{E77F689A-73C5-492B-8F3C-40447FC3D6C5}" type="pres">
      <dgm:prSet presAssocID="{0A553A02-916D-47B2-ABDA-29A5D3F0B15A}" presName="node" presStyleLbl="node1" presStyleIdx="4" presStyleCnt="6" custRadScaleRad="100440" custRadScaleInc="-36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7173-EB56-444A-B991-6328F6A5DB37}" type="pres">
      <dgm:prSet presAssocID="{0A553A02-916D-47B2-ABDA-29A5D3F0B15A}" presName="dummy" presStyleCnt="0"/>
      <dgm:spPr/>
    </dgm:pt>
    <dgm:pt modelId="{E4ED836F-5B8D-402E-B374-916C4754EF19}" type="pres">
      <dgm:prSet presAssocID="{F53523B6-2204-4B04-9F67-28617D053CC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80B33A8-CF74-44CA-883F-7A3682C96C4C}" type="pres">
      <dgm:prSet presAssocID="{2A1DB392-C0F4-400F-AFF1-D0E60AF91716}" presName="node" presStyleLbl="node1" presStyleIdx="5" presStyleCnt="6" custRadScaleRad="84658" custRadScaleInc="-88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5519-80CF-475C-807F-2538980F6DE7}" type="pres">
      <dgm:prSet presAssocID="{2A1DB392-C0F4-400F-AFF1-D0E60AF91716}" presName="dummy" presStyleCnt="0"/>
      <dgm:spPr/>
    </dgm:pt>
    <dgm:pt modelId="{0CC09208-3CE0-428C-B31C-9BBCE41FFE28}" type="pres">
      <dgm:prSet presAssocID="{0E07654E-4D95-495C-8E9C-5DDF2B69BC50}" presName="sibTrans" presStyleLbl="sibTrans2D1" presStyleIdx="5" presStyleCnt="6" custLinFactNeighborX="-4872" custLinFactNeighborY="-2464"/>
      <dgm:spPr/>
      <dgm:t>
        <a:bodyPr/>
        <a:lstStyle/>
        <a:p>
          <a:endParaRPr lang="en-US"/>
        </a:p>
      </dgm:t>
    </dgm:pt>
  </dgm:ptLst>
  <dgm:cxnLst>
    <dgm:cxn modelId="{13B92A3C-2BA5-4123-99A7-283EF419F56E}" srcId="{5E37DE8B-378F-444D-8003-DE07305EC5A3}" destId="{2A1DB392-C0F4-400F-AFF1-D0E60AF91716}" srcOrd="5" destOrd="0" parTransId="{ECF1E83E-ADF8-4218-9392-80C2418E3817}" sibTransId="{0E07654E-4D95-495C-8E9C-5DDF2B69BC50}"/>
    <dgm:cxn modelId="{0A2A361B-4675-458A-B593-ED0BD18ADA23}" srcId="{5E37DE8B-378F-444D-8003-DE07305EC5A3}" destId="{A7345752-BCD8-435E-ABE1-3CB62BECCCFF}" srcOrd="0" destOrd="0" parTransId="{0E4D1F68-2982-4B8A-9438-C8C994C6C6D8}" sibTransId="{FDDE7E4F-DD3F-4749-95CA-1915F25F2842}"/>
    <dgm:cxn modelId="{026308CF-5207-4391-ADA3-CA1C6C226A07}" type="presOf" srcId="{D9F2F2AF-A757-4E26-9B94-AB2FBDC5A990}" destId="{C07C59A7-30CE-48A6-A477-C2AEE82180CB}" srcOrd="0" destOrd="0" presId="urn:microsoft.com/office/officeart/2005/8/layout/radial6"/>
    <dgm:cxn modelId="{5C4C9E48-B1D2-4BE8-839C-B3878E30C44B}" type="presOf" srcId="{0A553A02-916D-47B2-ABDA-29A5D3F0B15A}" destId="{E77F689A-73C5-492B-8F3C-40447FC3D6C5}" srcOrd="0" destOrd="0" presId="urn:microsoft.com/office/officeart/2005/8/layout/radial6"/>
    <dgm:cxn modelId="{0053156D-AE83-4587-B311-BB6C773020AC}" srcId="{5E37DE8B-378F-444D-8003-DE07305EC5A3}" destId="{841781EE-86FB-44D9-89BF-3BE0AEE8BFA8}" srcOrd="1" destOrd="0" parTransId="{87D1E0DE-FF7B-489B-A586-1F1ECFAD43EC}" sibTransId="{14672CC2-AB27-4E35-A8C7-55472107B55C}"/>
    <dgm:cxn modelId="{484AE7EF-280E-4ADD-A189-E82A64847589}" type="presOf" srcId="{2A1DB392-C0F4-400F-AFF1-D0E60AF91716}" destId="{280B33A8-CF74-44CA-883F-7A3682C96C4C}" srcOrd="0" destOrd="0" presId="urn:microsoft.com/office/officeart/2005/8/layout/radial6"/>
    <dgm:cxn modelId="{63C3DBFF-59E9-44BC-A36B-D7DC8B82D4DA}" srcId="{3F7120E5-9AAC-486E-A96C-9D57CBD22B59}" destId="{5E37DE8B-378F-444D-8003-DE07305EC5A3}" srcOrd="0" destOrd="0" parTransId="{A029CE53-936C-44AB-83D6-3CDE82259E49}" sibTransId="{BEE1F0C0-605E-46C8-B5D9-482124F61F8B}"/>
    <dgm:cxn modelId="{23D7F4E6-9676-4360-B39B-04438BCF7D2E}" srcId="{5E37DE8B-378F-444D-8003-DE07305EC5A3}" destId="{A90992E6-3D26-4AF6-B4DB-5DF40011B7D9}" srcOrd="3" destOrd="0" parTransId="{2C21F0FF-CB0D-489E-AF19-D0BCF7F42524}" sibTransId="{32CB783F-286C-4E98-903C-2C7B89DE29AB}"/>
    <dgm:cxn modelId="{B8B33AA4-4424-4412-9CF6-12A63BA515A5}" type="presOf" srcId="{841781EE-86FB-44D9-89BF-3BE0AEE8BFA8}" destId="{8C10B194-2E25-48A5-AAA3-DA523667DD9E}" srcOrd="0" destOrd="0" presId="urn:microsoft.com/office/officeart/2005/8/layout/radial6"/>
    <dgm:cxn modelId="{21F29937-058A-454C-BA51-2CB0E41C4CD9}" type="presOf" srcId="{0E07654E-4D95-495C-8E9C-5DDF2B69BC50}" destId="{0CC09208-3CE0-428C-B31C-9BBCE41FFE28}" srcOrd="0" destOrd="0" presId="urn:microsoft.com/office/officeart/2005/8/layout/radial6"/>
    <dgm:cxn modelId="{A712D6FE-F696-4503-9BFB-B10B413E4FE1}" srcId="{5E37DE8B-378F-444D-8003-DE07305EC5A3}" destId="{0A553A02-916D-47B2-ABDA-29A5D3F0B15A}" srcOrd="4" destOrd="0" parTransId="{F75BD70F-2FD3-4F53-ACD3-47F8D8CCAD20}" sibTransId="{F53523B6-2204-4B04-9F67-28617D053CCF}"/>
    <dgm:cxn modelId="{46205BA6-B538-4CB9-A334-E2D1BD4F36A6}" srcId="{5E37DE8B-378F-444D-8003-DE07305EC5A3}" destId="{D9F2F2AF-A757-4E26-9B94-AB2FBDC5A990}" srcOrd="2" destOrd="0" parTransId="{43F18CDC-313F-4610-80E0-FEA9CE241C3F}" sibTransId="{647D9A8F-14B9-43E0-B9B5-409043DBF146}"/>
    <dgm:cxn modelId="{ED716B88-FB63-44D9-84EA-3F5525E54706}" type="presOf" srcId="{32CB783F-286C-4E98-903C-2C7B89DE29AB}" destId="{F4D88D93-E653-4ED6-AE48-5D8CEA17EC40}" srcOrd="0" destOrd="0" presId="urn:microsoft.com/office/officeart/2005/8/layout/radial6"/>
    <dgm:cxn modelId="{1B753869-6116-45BB-9D31-18A3B017C0FD}" type="presOf" srcId="{F53523B6-2204-4B04-9F67-28617D053CCF}" destId="{E4ED836F-5B8D-402E-B374-916C4754EF19}" srcOrd="0" destOrd="0" presId="urn:microsoft.com/office/officeart/2005/8/layout/radial6"/>
    <dgm:cxn modelId="{7FAD242B-093A-4730-A33C-77DEAEBDFF1E}" type="presOf" srcId="{647D9A8F-14B9-43E0-B9B5-409043DBF146}" destId="{1D769806-F1A5-4EE1-9660-590776E7FA15}" srcOrd="0" destOrd="0" presId="urn:microsoft.com/office/officeart/2005/8/layout/radial6"/>
    <dgm:cxn modelId="{4E2602A8-D336-4570-9037-0EE1684DD2E7}" type="presOf" srcId="{14672CC2-AB27-4E35-A8C7-55472107B55C}" destId="{B0278FAF-59DC-4B4D-B449-BFFB9AFA0FD2}" srcOrd="0" destOrd="0" presId="urn:microsoft.com/office/officeart/2005/8/layout/radial6"/>
    <dgm:cxn modelId="{CCF66297-185B-4F46-8C81-1AAEEC82A031}" type="presOf" srcId="{FDDE7E4F-DD3F-4749-95CA-1915F25F2842}" destId="{4BC35691-CE88-42AC-9CCB-BCF9C86B810C}" srcOrd="0" destOrd="0" presId="urn:microsoft.com/office/officeart/2005/8/layout/radial6"/>
    <dgm:cxn modelId="{49EC57F0-01E9-4F83-AFBA-590450B1FDFE}" type="presOf" srcId="{A7345752-BCD8-435E-ABE1-3CB62BECCCFF}" destId="{76A70784-5C50-4EB6-BC3E-D70A608A9492}" srcOrd="0" destOrd="0" presId="urn:microsoft.com/office/officeart/2005/8/layout/radial6"/>
    <dgm:cxn modelId="{DFAD4BA3-8F2A-404F-B0C7-08D093D3A69A}" type="presOf" srcId="{3F7120E5-9AAC-486E-A96C-9D57CBD22B59}" destId="{5D456022-A33A-4E88-8AAE-DBE796DA166A}" srcOrd="0" destOrd="0" presId="urn:microsoft.com/office/officeart/2005/8/layout/radial6"/>
    <dgm:cxn modelId="{D9100FC3-0FEA-4D4C-A36E-AAEC2FEDCA67}" type="presOf" srcId="{A90992E6-3D26-4AF6-B4DB-5DF40011B7D9}" destId="{5B71575B-D483-4BA6-B36D-488E6D41EA43}" srcOrd="0" destOrd="0" presId="urn:microsoft.com/office/officeart/2005/8/layout/radial6"/>
    <dgm:cxn modelId="{8DEE1329-82FD-401F-AF93-A8042887CD6E}" type="presOf" srcId="{5E37DE8B-378F-444D-8003-DE07305EC5A3}" destId="{C60FD346-2073-48F7-A924-DA5ECACDB2A1}" srcOrd="0" destOrd="0" presId="urn:microsoft.com/office/officeart/2005/8/layout/radial6"/>
    <dgm:cxn modelId="{BE24FB67-BB90-4CAB-8FAF-91645EC6C353}" type="presParOf" srcId="{5D456022-A33A-4E88-8AAE-DBE796DA166A}" destId="{C60FD346-2073-48F7-A924-DA5ECACDB2A1}" srcOrd="0" destOrd="0" presId="urn:microsoft.com/office/officeart/2005/8/layout/radial6"/>
    <dgm:cxn modelId="{D2852C5D-89D4-4FAD-95C5-FF209C314680}" type="presParOf" srcId="{5D456022-A33A-4E88-8AAE-DBE796DA166A}" destId="{76A70784-5C50-4EB6-BC3E-D70A608A9492}" srcOrd="1" destOrd="0" presId="urn:microsoft.com/office/officeart/2005/8/layout/radial6"/>
    <dgm:cxn modelId="{F9956DF6-7732-47E6-A17C-4BC38F7E9994}" type="presParOf" srcId="{5D456022-A33A-4E88-8AAE-DBE796DA166A}" destId="{8F30FCAB-E341-492D-8BDE-F204F3745983}" srcOrd="2" destOrd="0" presId="urn:microsoft.com/office/officeart/2005/8/layout/radial6"/>
    <dgm:cxn modelId="{528FEEF3-1CF4-4BA4-A366-91571623ED66}" type="presParOf" srcId="{5D456022-A33A-4E88-8AAE-DBE796DA166A}" destId="{4BC35691-CE88-42AC-9CCB-BCF9C86B810C}" srcOrd="3" destOrd="0" presId="urn:microsoft.com/office/officeart/2005/8/layout/radial6"/>
    <dgm:cxn modelId="{6AAC720F-BC79-4ADA-A827-9AF9533875D6}" type="presParOf" srcId="{5D456022-A33A-4E88-8AAE-DBE796DA166A}" destId="{8C10B194-2E25-48A5-AAA3-DA523667DD9E}" srcOrd="4" destOrd="0" presId="urn:microsoft.com/office/officeart/2005/8/layout/radial6"/>
    <dgm:cxn modelId="{BEFA962A-7A1C-4520-BD17-96E623CA7E67}" type="presParOf" srcId="{5D456022-A33A-4E88-8AAE-DBE796DA166A}" destId="{3CB67D1B-908E-4440-AACB-1588F54009AB}" srcOrd="5" destOrd="0" presId="urn:microsoft.com/office/officeart/2005/8/layout/radial6"/>
    <dgm:cxn modelId="{754B7500-C9C2-4E8A-A4FC-A7B03F22E574}" type="presParOf" srcId="{5D456022-A33A-4E88-8AAE-DBE796DA166A}" destId="{B0278FAF-59DC-4B4D-B449-BFFB9AFA0FD2}" srcOrd="6" destOrd="0" presId="urn:microsoft.com/office/officeart/2005/8/layout/radial6"/>
    <dgm:cxn modelId="{89C710F6-5E3C-44DC-9DC7-E71F79316E7F}" type="presParOf" srcId="{5D456022-A33A-4E88-8AAE-DBE796DA166A}" destId="{C07C59A7-30CE-48A6-A477-C2AEE82180CB}" srcOrd="7" destOrd="0" presId="urn:microsoft.com/office/officeart/2005/8/layout/radial6"/>
    <dgm:cxn modelId="{E65BAE31-90F1-4557-BD35-11D1AF5CCA3C}" type="presParOf" srcId="{5D456022-A33A-4E88-8AAE-DBE796DA166A}" destId="{FFF15F0F-5365-4E2E-958C-8F3691AD4A47}" srcOrd="8" destOrd="0" presId="urn:microsoft.com/office/officeart/2005/8/layout/radial6"/>
    <dgm:cxn modelId="{3CEC16BD-8B8D-4290-9030-039F8B302D63}" type="presParOf" srcId="{5D456022-A33A-4E88-8AAE-DBE796DA166A}" destId="{1D769806-F1A5-4EE1-9660-590776E7FA15}" srcOrd="9" destOrd="0" presId="urn:microsoft.com/office/officeart/2005/8/layout/radial6"/>
    <dgm:cxn modelId="{B7CD688F-65C3-4E26-BF9D-B625DA4781D8}" type="presParOf" srcId="{5D456022-A33A-4E88-8AAE-DBE796DA166A}" destId="{5B71575B-D483-4BA6-B36D-488E6D41EA43}" srcOrd="10" destOrd="0" presId="urn:microsoft.com/office/officeart/2005/8/layout/radial6"/>
    <dgm:cxn modelId="{7EE5AD43-C488-4CCE-97E2-5452F5AC9BB9}" type="presParOf" srcId="{5D456022-A33A-4E88-8AAE-DBE796DA166A}" destId="{1ACC8D02-3647-4842-B83C-BA99E04EA5FA}" srcOrd="11" destOrd="0" presId="urn:microsoft.com/office/officeart/2005/8/layout/radial6"/>
    <dgm:cxn modelId="{78A83F4C-89CC-4AD4-8311-9869739A5656}" type="presParOf" srcId="{5D456022-A33A-4E88-8AAE-DBE796DA166A}" destId="{F4D88D93-E653-4ED6-AE48-5D8CEA17EC40}" srcOrd="12" destOrd="0" presId="urn:microsoft.com/office/officeart/2005/8/layout/radial6"/>
    <dgm:cxn modelId="{623E9FA0-1974-465F-A069-A7C60FF0A1DA}" type="presParOf" srcId="{5D456022-A33A-4E88-8AAE-DBE796DA166A}" destId="{E77F689A-73C5-492B-8F3C-40447FC3D6C5}" srcOrd="13" destOrd="0" presId="urn:microsoft.com/office/officeart/2005/8/layout/radial6"/>
    <dgm:cxn modelId="{08F0E49F-2426-49C7-9437-771B1FD34E13}" type="presParOf" srcId="{5D456022-A33A-4E88-8AAE-DBE796DA166A}" destId="{86FD7173-EB56-444A-B991-6328F6A5DB37}" srcOrd="14" destOrd="0" presId="urn:microsoft.com/office/officeart/2005/8/layout/radial6"/>
    <dgm:cxn modelId="{587E8743-DCA9-44A1-97C3-B236AD62EEB4}" type="presParOf" srcId="{5D456022-A33A-4E88-8AAE-DBE796DA166A}" destId="{E4ED836F-5B8D-402E-B374-916C4754EF19}" srcOrd="15" destOrd="0" presId="urn:microsoft.com/office/officeart/2005/8/layout/radial6"/>
    <dgm:cxn modelId="{66DA381E-3741-4249-B21F-51774E2EEE70}" type="presParOf" srcId="{5D456022-A33A-4E88-8AAE-DBE796DA166A}" destId="{280B33A8-CF74-44CA-883F-7A3682C96C4C}" srcOrd="16" destOrd="0" presId="urn:microsoft.com/office/officeart/2005/8/layout/radial6"/>
    <dgm:cxn modelId="{DA7D14DC-65D5-483D-887F-8E4A13AB19A2}" type="presParOf" srcId="{5D456022-A33A-4E88-8AAE-DBE796DA166A}" destId="{D5E05519-80CF-475C-807F-2538980F6DE7}" srcOrd="17" destOrd="0" presId="urn:microsoft.com/office/officeart/2005/8/layout/radial6"/>
    <dgm:cxn modelId="{01F63057-4927-4969-873D-1BE163802B9D}" type="presParOf" srcId="{5D456022-A33A-4E88-8AAE-DBE796DA166A}" destId="{0CC09208-3CE0-428C-B31C-9BBCE41FFE2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D540D-D462-4C39-910F-707459EC6CE2}">
      <dsp:nvSpPr>
        <dsp:cNvPr id="0" name=""/>
        <dsp:cNvSpPr/>
      </dsp:nvSpPr>
      <dsp:spPr>
        <a:xfrm>
          <a:off x="3871" y="287681"/>
          <a:ext cx="3026826" cy="3102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Enforcement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Changing Laws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Police Operations</a:t>
          </a:r>
          <a:br>
            <a:rPr lang="en-US" sz="2000" kern="1200" dirty="0" smtClean="0"/>
          </a:br>
          <a:r>
            <a:rPr lang="en-US" sz="2000" kern="1200" dirty="0" smtClean="0"/>
            <a:t>Justice </a:t>
          </a:r>
          <a:endParaRPr lang="en-US" sz="2000" kern="1200" dirty="0"/>
        </a:p>
      </dsp:txBody>
      <dsp:txXfrm>
        <a:off x="447139" y="742087"/>
        <a:ext cx="2140290" cy="2194063"/>
      </dsp:txXfrm>
    </dsp:sp>
    <dsp:sp modelId="{B0BE4D98-C565-4BD4-AE7C-E845C0F20731}">
      <dsp:nvSpPr>
        <dsp:cNvPr id="0" name=""/>
        <dsp:cNvSpPr/>
      </dsp:nvSpPr>
      <dsp:spPr>
        <a:xfrm>
          <a:off x="3231646" y="1121445"/>
          <a:ext cx="1435347" cy="14353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421901" y="1670322"/>
        <a:ext cx="1054837" cy="337593"/>
      </dsp:txXfrm>
    </dsp:sp>
    <dsp:sp modelId="{AAF82650-6D72-4D3B-91AA-A9E2FEB2C53A}">
      <dsp:nvSpPr>
        <dsp:cNvPr id="0" name=""/>
        <dsp:cNvSpPr/>
      </dsp:nvSpPr>
      <dsp:spPr>
        <a:xfrm>
          <a:off x="4867942" y="990370"/>
          <a:ext cx="1459179" cy="1697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Prevention</a:t>
          </a:r>
          <a:br>
            <a:rPr lang="en-US" sz="1100" u="sng" kern="1200" dirty="0" smtClean="0"/>
          </a:br>
          <a:r>
            <a:rPr lang="en-US" sz="1100" kern="1200" dirty="0" smtClean="0"/>
            <a:t>Social Development, Diversion, Community Policing </a:t>
          </a:r>
          <a:br>
            <a:rPr lang="en-US" sz="1100" kern="1200" dirty="0" smtClean="0"/>
          </a:br>
          <a:r>
            <a:rPr lang="en-US" sz="1100" kern="1200" dirty="0" smtClean="0"/>
            <a:t>Community Capacity </a:t>
          </a:r>
          <a:endParaRPr lang="en-US" sz="1100" kern="1200" dirty="0"/>
        </a:p>
      </dsp:txBody>
      <dsp:txXfrm>
        <a:off x="5081634" y="1238963"/>
        <a:ext cx="1031795" cy="1200310"/>
      </dsp:txXfrm>
    </dsp:sp>
    <dsp:sp modelId="{8AEEAE85-1D7F-46AB-B5DC-DD746ACE7DE0}">
      <dsp:nvSpPr>
        <dsp:cNvPr id="0" name=""/>
        <dsp:cNvSpPr/>
      </dsp:nvSpPr>
      <dsp:spPr>
        <a:xfrm>
          <a:off x="6528070" y="1121445"/>
          <a:ext cx="1435347" cy="143534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718325" y="1417126"/>
        <a:ext cx="1054837" cy="843985"/>
      </dsp:txXfrm>
    </dsp:sp>
    <dsp:sp modelId="{A04958FC-8427-4B31-BE10-C4251CD6EB80}">
      <dsp:nvSpPr>
        <dsp:cNvPr id="0" name=""/>
        <dsp:cNvSpPr/>
      </dsp:nvSpPr>
      <dsp:spPr>
        <a:xfrm>
          <a:off x="8164366" y="323849"/>
          <a:ext cx="2861711" cy="3030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Crime Management Strategies</a:t>
          </a:r>
          <a:endParaRPr lang="en-US" sz="2000" kern="1200" dirty="0"/>
        </a:p>
      </dsp:txBody>
      <dsp:txXfrm>
        <a:off x="8583454" y="767661"/>
        <a:ext cx="2023535" cy="2142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A29B-B900-4C97-81E6-51ED37E8632A}">
      <dsp:nvSpPr>
        <dsp:cNvPr id="0" name=""/>
        <dsp:cNvSpPr/>
      </dsp:nvSpPr>
      <dsp:spPr>
        <a:xfrm>
          <a:off x="4061" y="547893"/>
          <a:ext cx="2582451" cy="2582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Enforcement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Changing Laws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Police Operations</a:t>
          </a:r>
          <a:br>
            <a:rPr lang="en-US" sz="1600" kern="1200" dirty="0" smtClean="0"/>
          </a:br>
          <a:r>
            <a:rPr lang="en-US" sz="1600" kern="1200" dirty="0" smtClean="0"/>
            <a:t>Justice </a:t>
          </a:r>
          <a:endParaRPr lang="en-US" sz="1600" kern="1200" dirty="0"/>
        </a:p>
      </dsp:txBody>
      <dsp:txXfrm>
        <a:off x="382252" y="926084"/>
        <a:ext cx="1826069" cy="1826069"/>
      </dsp:txXfrm>
    </dsp:sp>
    <dsp:sp modelId="{AB482BBC-CC9C-4FE7-B7B9-7ADD607C1EAF}">
      <dsp:nvSpPr>
        <dsp:cNvPr id="0" name=""/>
        <dsp:cNvSpPr/>
      </dsp:nvSpPr>
      <dsp:spPr>
        <a:xfrm>
          <a:off x="2796208" y="1090208"/>
          <a:ext cx="1497821" cy="14978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994744" y="1662975"/>
        <a:ext cx="1100749" cy="352287"/>
      </dsp:txXfrm>
    </dsp:sp>
    <dsp:sp modelId="{2CE62A03-F92A-4B0B-9F43-AB1D098457C4}">
      <dsp:nvSpPr>
        <dsp:cNvPr id="0" name=""/>
        <dsp:cNvSpPr/>
      </dsp:nvSpPr>
      <dsp:spPr>
        <a:xfrm>
          <a:off x="4503725" y="616418"/>
          <a:ext cx="2403255" cy="244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Prevention</a:t>
          </a:r>
          <a:br>
            <a:rPr lang="en-US" sz="1600" u="sng" kern="1200" dirty="0" smtClean="0"/>
          </a:br>
          <a:r>
            <a:rPr lang="en-US" sz="1600" kern="1200" dirty="0" smtClean="0"/>
            <a:t>Social Development, Diversion, Community Policing </a:t>
          </a:r>
          <a:br>
            <a:rPr lang="en-US" sz="1600" kern="1200" dirty="0" smtClean="0"/>
          </a:br>
          <a:r>
            <a:rPr lang="en-US" sz="1600" kern="1200" dirty="0" smtClean="0"/>
            <a:t>Community Capacity </a:t>
          </a:r>
          <a:endParaRPr lang="en-US" sz="1600" kern="1200" dirty="0"/>
        </a:p>
      </dsp:txBody>
      <dsp:txXfrm>
        <a:off x="4855674" y="974539"/>
        <a:ext cx="1699357" cy="1729158"/>
      </dsp:txXfrm>
    </dsp:sp>
    <dsp:sp modelId="{B22CA41F-B137-4168-93CB-A27DF8DDDBF4}">
      <dsp:nvSpPr>
        <dsp:cNvPr id="0" name=""/>
        <dsp:cNvSpPr/>
      </dsp:nvSpPr>
      <dsp:spPr>
        <a:xfrm>
          <a:off x="7116676" y="1090208"/>
          <a:ext cx="1497821" cy="149782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315212" y="1398759"/>
        <a:ext cx="1100749" cy="880719"/>
      </dsp:txXfrm>
    </dsp:sp>
    <dsp:sp modelId="{5FB8C55B-287F-45F3-804F-D6F1921D351C}">
      <dsp:nvSpPr>
        <dsp:cNvPr id="0" name=""/>
        <dsp:cNvSpPr/>
      </dsp:nvSpPr>
      <dsp:spPr>
        <a:xfrm>
          <a:off x="8824193" y="647033"/>
          <a:ext cx="2201694" cy="2384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Crime Management Strategies</a:t>
          </a:r>
          <a:endParaRPr lang="en-US" sz="1600" kern="1200" dirty="0"/>
        </a:p>
      </dsp:txBody>
      <dsp:txXfrm>
        <a:off x="9146624" y="996187"/>
        <a:ext cx="1556832" cy="1685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2C991-B3CD-469B-8267-4F02CA6EC908}">
      <dsp:nvSpPr>
        <dsp:cNvPr id="0" name=""/>
        <dsp:cNvSpPr/>
      </dsp:nvSpPr>
      <dsp:spPr>
        <a:xfrm>
          <a:off x="3864319" y="116360"/>
          <a:ext cx="3275458" cy="1965275"/>
        </a:xfrm>
        <a:prstGeom prst="rect">
          <a:avLst/>
        </a:prstGeom>
        <a:solidFill>
          <a:schemeClr val="accent1">
            <a:lumMod val="90000"/>
            <a:lumOff val="1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Policy level </a:t>
          </a:r>
          <a:endParaRPr lang="en-US" sz="2200" kern="1200" dirty="0"/>
        </a:p>
      </dsp:txBody>
      <dsp:txXfrm>
        <a:off x="3864319" y="116360"/>
        <a:ext cx="3275458" cy="1965275"/>
      </dsp:txXfrm>
    </dsp:sp>
    <dsp:sp modelId="{CE1BD091-3043-4EC0-BFB9-991D239A5C66}">
      <dsp:nvSpPr>
        <dsp:cNvPr id="0" name=""/>
        <dsp:cNvSpPr/>
      </dsp:nvSpPr>
      <dsp:spPr>
        <a:xfrm>
          <a:off x="43071" y="2259866"/>
          <a:ext cx="2242444" cy="140811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Vision 2030 </a:t>
          </a:r>
          <a:endParaRPr lang="en-US" sz="2200" kern="1200" dirty="0"/>
        </a:p>
      </dsp:txBody>
      <dsp:txXfrm>
        <a:off x="43071" y="2259866"/>
        <a:ext cx="2242444" cy="1408119"/>
      </dsp:txXfrm>
    </dsp:sp>
    <dsp:sp modelId="{1C31AE9C-E4F4-45B8-B9DE-DDF003C7389C}">
      <dsp:nvSpPr>
        <dsp:cNvPr id="0" name=""/>
        <dsp:cNvSpPr/>
      </dsp:nvSpPr>
      <dsp:spPr>
        <a:xfrm>
          <a:off x="4765496" y="2289994"/>
          <a:ext cx="2341625" cy="1401948"/>
        </a:xfrm>
        <a:prstGeom prst="rect">
          <a:avLst/>
        </a:prstGeom>
        <a:solidFill>
          <a:schemeClr val="bg2">
            <a:lumMod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National Security Policy </a:t>
          </a:r>
          <a:endParaRPr lang="en-US" sz="2200" kern="1200" dirty="0"/>
        </a:p>
      </dsp:txBody>
      <dsp:txXfrm>
        <a:off x="4765496" y="2289994"/>
        <a:ext cx="2341625" cy="1401948"/>
      </dsp:txXfrm>
    </dsp:sp>
    <dsp:sp modelId="{E1F827A5-6C33-4B23-B482-44A9BB6171E6}">
      <dsp:nvSpPr>
        <dsp:cNvPr id="0" name=""/>
        <dsp:cNvSpPr/>
      </dsp:nvSpPr>
      <dsp:spPr>
        <a:xfrm>
          <a:off x="9469513" y="2268897"/>
          <a:ext cx="2197701" cy="1397723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Integrated Social Intervention Strategy </a:t>
          </a:r>
          <a:endParaRPr lang="en-US" sz="2200" kern="1200" dirty="0"/>
        </a:p>
      </dsp:txBody>
      <dsp:txXfrm>
        <a:off x="9469513" y="2268897"/>
        <a:ext cx="2197701" cy="1397723"/>
      </dsp:txXfrm>
    </dsp:sp>
    <dsp:sp modelId="{ED6DCC4D-0C3B-49C4-B70A-E44424B0D0D0}">
      <dsp:nvSpPr>
        <dsp:cNvPr id="0" name=""/>
        <dsp:cNvSpPr/>
      </dsp:nvSpPr>
      <dsp:spPr>
        <a:xfrm>
          <a:off x="2375214" y="2266915"/>
          <a:ext cx="2344016" cy="1416531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Medium </a:t>
          </a:r>
          <a:r>
            <a:rPr lang="pt-PT" sz="2200" kern="1200" dirty="0" smtClean="0"/>
            <a:t>Term Socio-Economic Policy Frameworks (MTFs)</a:t>
          </a:r>
          <a:endParaRPr lang="en-US" sz="2200" kern="1200" dirty="0"/>
        </a:p>
      </dsp:txBody>
      <dsp:txXfrm>
        <a:off x="2375214" y="2266915"/>
        <a:ext cx="2344016" cy="1416531"/>
      </dsp:txXfrm>
    </dsp:sp>
    <dsp:sp modelId="{B5D01D37-F648-40FB-8C52-8C9842E08CEB}">
      <dsp:nvSpPr>
        <dsp:cNvPr id="0" name=""/>
        <dsp:cNvSpPr/>
      </dsp:nvSpPr>
      <dsp:spPr>
        <a:xfrm>
          <a:off x="7182113" y="2259762"/>
          <a:ext cx="2245981" cy="1406861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National Crime Prevention &amp; Community Safety </a:t>
          </a:r>
          <a:endParaRPr lang="en-US" sz="2200" kern="1200" dirty="0"/>
        </a:p>
      </dsp:txBody>
      <dsp:txXfrm>
        <a:off x="7182113" y="2259762"/>
        <a:ext cx="2245981" cy="1406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443D4-DF5B-4162-AD84-95F7E8714DEB}">
      <dsp:nvSpPr>
        <dsp:cNvPr id="0" name=""/>
        <dsp:cNvSpPr/>
      </dsp:nvSpPr>
      <dsp:spPr>
        <a:xfrm>
          <a:off x="4900826" y="789888"/>
          <a:ext cx="713742" cy="741659"/>
        </a:xfrm>
        <a:custGeom>
          <a:avLst/>
          <a:gdLst/>
          <a:ahLst/>
          <a:cxnLst/>
          <a:rect l="0" t="0" r="0" b="0"/>
          <a:pathLst>
            <a:path>
              <a:moveTo>
                <a:pt x="713742" y="0"/>
              </a:moveTo>
              <a:lnTo>
                <a:pt x="0" y="741659"/>
              </a:lnTo>
            </a:path>
          </a:pathLst>
        </a:custGeom>
        <a:noFill/>
        <a:ln w="2222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ADCE1-8CB3-4331-94E0-9BB7051262E0}">
      <dsp:nvSpPr>
        <dsp:cNvPr id="0" name=""/>
        <dsp:cNvSpPr/>
      </dsp:nvSpPr>
      <dsp:spPr>
        <a:xfrm>
          <a:off x="5614569" y="789888"/>
          <a:ext cx="3814781" cy="145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730"/>
              </a:lnTo>
              <a:lnTo>
                <a:pt x="3814781" y="1284730"/>
              </a:lnTo>
              <a:lnTo>
                <a:pt x="3814781" y="14502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6CBD5-8003-44FA-9A5C-C4B441B179F2}">
      <dsp:nvSpPr>
        <dsp:cNvPr id="0" name=""/>
        <dsp:cNvSpPr/>
      </dsp:nvSpPr>
      <dsp:spPr>
        <a:xfrm>
          <a:off x="5614569" y="789888"/>
          <a:ext cx="1907390" cy="145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730"/>
              </a:lnTo>
              <a:lnTo>
                <a:pt x="1907390" y="1284730"/>
              </a:lnTo>
              <a:lnTo>
                <a:pt x="1907390" y="14502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FB51E-79A4-4DA0-9B2A-0B98EDF031DC}">
      <dsp:nvSpPr>
        <dsp:cNvPr id="0" name=""/>
        <dsp:cNvSpPr/>
      </dsp:nvSpPr>
      <dsp:spPr>
        <a:xfrm>
          <a:off x="5449051" y="789888"/>
          <a:ext cx="165517" cy="1450247"/>
        </a:xfrm>
        <a:custGeom>
          <a:avLst/>
          <a:gdLst/>
          <a:ahLst/>
          <a:cxnLst/>
          <a:rect l="0" t="0" r="0" b="0"/>
          <a:pathLst>
            <a:path>
              <a:moveTo>
                <a:pt x="165517" y="0"/>
              </a:moveTo>
              <a:lnTo>
                <a:pt x="165517" y="1284730"/>
              </a:lnTo>
              <a:lnTo>
                <a:pt x="0" y="1284730"/>
              </a:lnTo>
              <a:lnTo>
                <a:pt x="0" y="14502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F7982-8F91-4C9C-9E24-5D0A4A2C5716}">
      <dsp:nvSpPr>
        <dsp:cNvPr id="0" name=""/>
        <dsp:cNvSpPr/>
      </dsp:nvSpPr>
      <dsp:spPr>
        <a:xfrm>
          <a:off x="3707178" y="789888"/>
          <a:ext cx="1907390" cy="1450247"/>
        </a:xfrm>
        <a:custGeom>
          <a:avLst/>
          <a:gdLst/>
          <a:ahLst/>
          <a:cxnLst/>
          <a:rect l="0" t="0" r="0" b="0"/>
          <a:pathLst>
            <a:path>
              <a:moveTo>
                <a:pt x="1907390" y="0"/>
              </a:moveTo>
              <a:lnTo>
                <a:pt x="1907390" y="1284730"/>
              </a:lnTo>
              <a:lnTo>
                <a:pt x="0" y="1284730"/>
              </a:lnTo>
              <a:lnTo>
                <a:pt x="0" y="14502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17DD8-4945-4791-B8AC-FD993D063E08}">
      <dsp:nvSpPr>
        <dsp:cNvPr id="0" name=""/>
        <dsp:cNvSpPr/>
      </dsp:nvSpPr>
      <dsp:spPr>
        <a:xfrm>
          <a:off x="1169244" y="3028313"/>
          <a:ext cx="236453" cy="725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123"/>
              </a:lnTo>
              <a:lnTo>
                <a:pt x="236453" y="72512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29897-1BB8-425F-8875-295E5AE81A2C}">
      <dsp:nvSpPr>
        <dsp:cNvPr id="0" name=""/>
        <dsp:cNvSpPr/>
      </dsp:nvSpPr>
      <dsp:spPr>
        <a:xfrm>
          <a:off x="1799787" y="789888"/>
          <a:ext cx="3814781" cy="1450247"/>
        </a:xfrm>
        <a:custGeom>
          <a:avLst/>
          <a:gdLst/>
          <a:ahLst/>
          <a:cxnLst/>
          <a:rect l="0" t="0" r="0" b="0"/>
          <a:pathLst>
            <a:path>
              <a:moveTo>
                <a:pt x="3814781" y="0"/>
              </a:moveTo>
              <a:lnTo>
                <a:pt x="3814781" y="1284730"/>
              </a:lnTo>
              <a:lnTo>
                <a:pt x="0" y="1284730"/>
              </a:lnTo>
              <a:lnTo>
                <a:pt x="0" y="14502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1DF94-E7E0-4509-94A0-7E07A636C6B6}">
      <dsp:nvSpPr>
        <dsp:cNvPr id="0" name=""/>
        <dsp:cNvSpPr/>
      </dsp:nvSpPr>
      <dsp:spPr>
        <a:xfrm>
          <a:off x="4826390" y="1710"/>
          <a:ext cx="1576356" cy="78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National Crime Prevention and Community Safety Strategy </a:t>
          </a:r>
          <a:endParaRPr lang="en-US" sz="1400" kern="1200" dirty="0"/>
        </a:p>
      </dsp:txBody>
      <dsp:txXfrm>
        <a:off x="4826390" y="1710"/>
        <a:ext cx="1576356" cy="788178"/>
      </dsp:txXfrm>
    </dsp:sp>
    <dsp:sp modelId="{4733B7C7-A418-4DBA-9D2A-D3E71E9A83E4}">
      <dsp:nvSpPr>
        <dsp:cNvPr id="0" name=""/>
        <dsp:cNvSpPr/>
      </dsp:nvSpPr>
      <dsp:spPr>
        <a:xfrm>
          <a:off x="1011609" y="2240135"/>
          <a:ext cx="1576356" cy="78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Effective Policing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011609" y="2240135"/>
        <a:ext cx="1576356" cy="788178"/>
      </dsp:txXfrm>
    </dsp:sp>
    <dsp:sp modelId="{21C00017-D645-4D6B-BCCB-207733D32B76}">
      <dsp:nvSpPr>
        <dsp:cNvPr id="0" name=""/>
        <dsp:cNvSpPr/>
      </dsp:nvSpPr>
      <dsp:spPr>
        <a:xfrm>
          <a:off x="1405698" y="3359348"/>
          <a:ext cx="1576356" cy="788178"/>
        </a:xfrm>
        <a:prstGeom prst="rect">
          <a:avLst/>
        </a:prstGeom>
        <a:solidFill>
          <a:schemeClr val="accent5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 Policing </a:t>
          </a:r>
          <a:endParaRPr lang="en-US" sz="1400" kern="1200" dirty="0"/>
        </a:p>
      </dsp:txBody>
      <dsp:txXfrm>
        <a:off x="1405698" y="3359348"/>
        <a:ext cx="1576356" cy="788178"/>
      </dsp:txXfrm>
    </dsp:sp>
    <dsp:sp modelId="{DFBCCB4F-50E9-40C0-B888-192F04EA959D}">
      <dsp:nvSpPr>
        <dsp:cNvPr id="0" name=""/>
        <dsp:cNvSpPr/>
      </dsp:nvSpPr>
      <dsp:spPr>
        <a:xfrm>
          <a:off x="2919000" y="2240135"/>
          <a:ext cx="1576356" cy="78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Crime Prevention through Social development </a:t>
          </a:r>
          <a:endParaRPr lang="en-US" sz="1400" kern="1200" dirty="0"/>
        </a:p>
      </dsp:txBody>
      <dsp:txXfrm>
        <a:off x="2919000" y="2240135"/>
        <a:ext cx="1576356" cy="788178"/>
      </dsp:txXfrm>
    </dsp:sp>
    <dsp:sp modelId="{668ED9D0-C9A7-4B43-9BB3-69A4154A2472}">
      <dsp:nvSpPr>
        <dsp:cNvPr id="0" name=""/>
        <dsp:cNvSpPr/>
      </dsp:nvSpPr>
      <dsp:spPr>
        <a:xfrm>
          <a:off x="4660873" y="2240135"/>
          <a:ext cx="1576356" cy="78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Situational Prevention </a:t>
          </a:r>
          <a:endParaRPr lang="en-US" sz="1400" kern="1200" dirty="0"/>
        </a:p>
      </dsp:txBody>
      <dsp:txXfrm>
        <a:off x="4660873" y="2240135"/>
        <a:ext cx="1576356" cy="788178"/>
      </dsp:txXfrm>
    </dsp:sp>
    <dsp:sp modelId="{4765CD32-B98D-4D12-994C-A53592E63AE9}">
      <dsp:nvSpPr>
        <dsp:cNvPr id="0" name=""/>
        <dsp:cNvSpPr/>
      </dsp:nvSpPr>
      <dsp:spPr>
        <a:xfrm>
          <a:off x="6733781" y="2240135"/>
          <a:ext cx="1576356" cy="78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Swift and Sure Justice </a:t>
          </a:r>
          <a:endParaRPr lang="en-US" sz="1400" kern="1200" dirty="0"/>
        </a:p>
      </dsp:txBody>
      <dsp:txXfrm>
        <a:off x="6733781" y="2240135"/>
        <a:ext cx="1576356" cy="788178"/>
      </dsp:txXfrm>
    </dsp:sp>
    <dsp:sp modelId="{243270FE-D08E-4E67-91C2-7952790FACFD}">
      <dsp:nvSpPr>
        <dsp:cNvPr id="0" name=""/>
        <dsp:cNvSpPr/>
      </dsp:nvSpPr>
      <dsp:spPr>
        <a:xfrm>
          <a:off x="8641172" y="2240135"/>
          <a:ext cx="1576356" cy="78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Reducing Reoffending </a:t>
          </a:r>
          <a:endParaRPr lang="en-US" sz="1400" kern="1200" dirty="0"/>
        </a:p>
      </dsp:txBody>
      <dsp:txXfrm>
        <a:off x="8641172" y="2240135"/>
        <a:ext cx="1576356" cy="788178"/>
      </dsp:txXfrm>
    </dsp:sp>
    <dsp:sp modelId="{9068B625-E3BB-4535-AD3F-B106DEBC460C}">
      <dsp:nvSpPr>
        <dsp:cNvPr id="0" name=""/>
        <dsp:cNvSpPr/>
      </dsp:nvSpPr>
      <dsp:spPr>
        <a:xfrm>
          <a:off x="4900826" y="1137459"/>
          <a:ext cx="1576356" cy="788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 Pillar Strategy </a:t>
          </a:r>
          <a:endParaRPr lang="en-US" sz="1400" kern="1200" dirty="0"/>
        </a:p>
      </dsp:txBody>
      <dsp:txXfrm>
        <a:off x="4900826" y="1137459"/>
        <a:ext cx="1576356" cy="7881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09208-3CE0-428C-B31C-9BBCE41FFE28}">
      <dsp:nvSpPr>
        <dsp:cNvPr id="0" name=""/>
        <dsp:cNvSpPr/>
      </dsp:nvSpPr>
      <dsp:spPr>
        <a:xfrm>
          <a:off x="1750106" y="1307797"/>
          <a:ext cx="4193930" cy="4193930"/>
        </a:xfrm>
        <a:prstGeom prst="blockArc">
          <a:avLst>
            <a:gd name="adj1" fmla="val 12890544"/>
            <a:gd name="adj2" fmla="val 16013354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D836F-5B8D-402E-B374-916C4754EF19}">
      <dsp:nvSpPr>
        <dsp:cNvPr id="0" name=""/>
        <dsp:cNvSpPr/>
      </dsp:nvSpPr>
      <dsp:spPr>
        <a:xfrm>
          <a:off x="2182588" y="982820"/>
          <a:ext cx="4193930" cy="4193930"/>
        </a:xfrm>
        <a:prstGeom prst="blockArc">
          <a:avLst>
            <a:gd name="adj1" fmla="val 9275668"/>
            <a:gd name="adj2" fmla="val 12074645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88D93-E653-4ED6-AE48-5D8CEA17EC40}">
      <dsp:nvSpPr>
        <dsp:cNvPr id="0" name=""/>
        <dsp:cNvSpPr/>
      </dsp:nvSpPr>
      <dsp:spPr>
        <a:xfrm>
          <a:off x="1967052" y="879564"/>
          <a:ext cx="4193930" cy="4193930"/>
        </a:xfrm>
        <a:prstGeom prst="blockArc">
          <a:avLst>
            <a:gd name="adj1" fmla="val 5382725"/>
            <a:gd name="adj2" fmla="val 8548558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9806-F1A5-4EE1-9660-590776E7FA15}">
      <dsp:nvSpPr>
        <dsp:cNvPr id="0" name=""/>
        <dsp:cNvSpPr/>
      </dsp:nvSpPr>
      <dsp:spPr>
        <a:xfrm>
          <a:off x="2081840" y="895094"/>
          <a:ext cx="4193930" cy="4193930"/>
        </a:xfrm>
        <a:prstGeom prst="blockArc">
          <a:avLst>
            <a:gd name="adj1" fmla="val 2012871"/>
            <a:gd name="adj2" fmla="val 5453565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78FAF-59DC-4B4D-B449-BFFB9AFA0FD2}">
      <dsp:nvSpPr>
        <dsp:cNvPr id="0" name=""/>
        <dsp:cNvSpPr/>
      </dsp:nvSpPr>
      <dsp:spPr>
        <a:xfrm>
          <a:off x="1779079" y="1051398"/>
          <a:ext cx="4193930" cy="4193930"/>
        </a:xfrm>
        <a:prstGeom prst="blockArc">
          <a:avLst>
            <a:gd name="adj1" fmla="val 20060158"/>
            <a:gd name="adj2" fmla="val 1189726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35691-CE88-42AC-9CCB-BCF9C86B810C}">
      <dsp:nvSpPr>
        <dsp:cNvPr id="0" name=""/>
        <dsp:cNvSpPr/>
      </dsp:nvSpPr>
      <dsp:spPr>
        <a:xfrm>
          <a:off x="2051198" y="1333859"/>
          <a:ext cx="4193930" cy="4193930"/>
        </a:xfrm>
        <a:prstGeom prst="blockArc">
          <a:avLst>
            <a:gd name="adj1" fmla="val 15940092"/>
            <a:gd name="adj2" fmla="val 19356632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FD346-2073-48F7-A924-DA5ECACDB2A1}">
      <dsp:nvSpPr>
        <dsp:cNvPr id="0" name=""/>
        <dsp:cNvSpPr/>
      </dsp:nvSpPr>
      <dsp:spPr>
        <a:xfrm>
          <a:off x="2788733" y="1876247"/>
          <a:ext cx="2550532" cy="256125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Community level  - </a:t>
          </a:r>
          <a:br>
            <a:rPr lang="en-US" sz="2700" kern="1200" dirty="0" smtClean="0">
              <a:solidFill>
                <a:schemeClr val="tx1"/>
              </a:solidFill>
            </a:rPr>
          </a:br>
          <a:r>
            <a:rPr lang="en-US" sz="2700" kern="1200" dirty="0" smtClean="0">
              <a:solidFill>
                <a:schemeClr val="tx1"/>
              </a:solidFill>
            </a:rPr>
            <a:t>Anchor Partnerships 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3162250" y="2251334"/>
        <a:ext cx="1803498" cy="1811081"/>
      </dsp:txXfrm>
    </dsp:sp>
    <dsp:sp modelId="{76A70784-5C50-4EB6-BC3E-D70A608A9492}">
      <dsp:nvSpPr>
        <dsp:cNvPr id="0" name=""/>
        <dsp:cNvSpPr/>
      </dsp:nvSpPr>
      <dsp:spPr>
        <a:xfrm>
          <a:off x="3281761" y="803146"/>
          <a:ext cx="1316831" cy="13168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Police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474606" y="995991"/>
        <a:ext cx="931141" cy="931141"/>
      </dsp:txXfrm>
    </dsp:sp>
    <dsp:sp modelId="{8C10B194-2E25-48A5-AAA3-DA523667DD9E}">
      <dsp:nvSpPr>
        <dsp:cNvPr id="0" name=""/>
        <dsp:cNvSpPr/>
      </dsp:nvSpPr>
      <dsp:spPr>
        <a:xfrm>
          <a:off x="5064997" y="1602297"/>
          <a:ext cx="1316831" cy="13168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Private Sector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257842" y="1795142"/>
        <a:ext cx="931141" cy="931141"/>
      </dsp:txXfrm>
    </dsp:sp>
    <dsp:sp modelId="{C07C59A7-30CE-48A6-A477-C2AEE82180CB}">
      <dsp:nvSpPr>
        <dsp:cNvPr id="0" name=""/>
        <dsp:cNvSpPr/>
      </dsp:nvSpPr>
      <dsp:spPr>
        <a:xfrm>
          <a:off x="5145671" y="3185179"/>
          <a:ext cx="1316831" cy="13168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Other M/D/As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338516" y="3378024"/>
        <a:ext cx="931141" cy="931141"/>
      </dsp:txXfrm>
    </dsp:sp>
    <dsp:sp modelId="{5B71575B-D483-4BA6-B36D-488E6D41EA43}">
      <dsp:nvSpPr>
        <dsp:cNvPr id="0" name=""/>
        <dsp:cNvSpPr/>
      </dsp:nvSpPr>
      <dsp:spPr>
        <a:xfrm>
          <a:off x="3405584" y="4101835"/>
          <a:ext cx="1316831" cy="13168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Local Government – SDC 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598429" y="4294680"/>
        <a:ext cx="931141" cy="931141"/>
      </dsp:txXfrm>
    </dsp:sp>
    <dsp:sp modelId="{E77F689A-73C5-492B-8F3C-40447FC3D6C5}">
      <dsp:nvSpPr>
        <dsp:cNvPr id="0" name=""/>
        <dsp:cNvSpPr/>
      </dsp:nvSpPr>
      <dsp:spPr>
        <a:xfrm>
          <a:off x="1769784" y="3300677"/>
          <a:ext cx="1316831" cy="13168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Community – Parents, youth 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962629" y="3493522"/>
        <a:ext cx="931141" cy="931141"/>
      </dsp:txXfrm>
    </dsp:sp>
    <dsp:sp modelId="{280B33A8-CF74-44CA-883F-7A3682C96C4C}">
      <dsp:nvSpPr>
        <dsp:cNvPr id="0" name=""/>
        <dsp:cNvSpPr/>
      </dsp:nvSpPr>
      <dsp:spPr>
        <a:xfrm>
          <a:off x="1710856" y="1678729"/>
          <a:ext cx="1316831" cy="13168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CBOs</a:t>
          </a:r>
          <a:br>
            <a:rPr lang="en-US" sz="1300" kern="1200" dirty="0" smtClean="0">
              <a:solidFill>
                <a:schemeClr val="tx1"/>
              </a:solidFill>
            </a:rPr>
          </a:br>
          <a:r>
            <a:rPr lang="en-US" sz="1300" kern="1200" dirty="0" smtClean="0">
              <a:solidFill>
                <a:schemeClr val="tx1"/>
              </a:solidFill>
            </a:rPr>
            <a:t>NGOs</a:t>
          </a:r>
          <a:br>
            <a:rPr lang="en-US" sz="1300" kern="1200" dirty="0" smtClean="0">
              <a:solidFill>
                <a:schemeClr val="tx1"/>
              </a:solidFill>
            </a:rPr>
          </a:br>
          <a:r>
            <a:rPr lang="en-US" sz="1300" kern="1200" dirty="0" smtClean="0">
              <a:solidFill>
                <a:schemeClr val="tx1"/>
              </a:solidFill>
            </a:rPr>
            <a:t>FBOs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903701" y="1871574"/>
        <a:ext cx="931141" cy="931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9E2A3-00E5-4C83-A273-61A34D26E4C2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9FA2BB-35AD-4CBB-9867-C49F82D74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58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136AC8-6267-4694-B299-06CCAB9A618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1F091-0734-4330-858E-BFF721A4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34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9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Animators - Leadership </a:t>
            </a:r>
            <a:r>
              <a:rPr lang="en-US" dirty="0" err="1" smtClean="0"/>
              <a:t>programme</a:t>
            </a:r>
            <a:r>
              <a:rPr lang="en-US" dirty="0" smtClean="0"/>
              <a:t> – each one change one –change agents </a:t>
            </a:r>
          </a:p>
          <a:p>
            <a:r>
              <a:rPr lang="en-US" dirty="0" smtClean="0"/>
              <a:t>Elements</a:t>
            </a:r>
            <a:r>
              <a:rPr lang="en-US" baseline="0" dirty="0" smtClean="0"/>
              <a:t> – social enterprise, visioning, consensus building </a:t>
            </a:r>
          </a:p>
          <a:p>
            <a:pPr defTabSz="931774">
              <a:defRPr/>
            </a:pPr>
            <a:r>
              <a:rPr lang="en-US" baseline="0" dirty="0" smtClean="0"/>
              <a:t>Landscaping - </a:t>
            </a:r>
            <a:r>
              <a:rPr lang="en-US" dirty="0"/>
              <a:t>as part of the animation </a:t>
            </a:r>
            <a:r>
              <a:rPr lang="en-US" dirty="0" err="1"/>
              <a:t>programme</a:t>
            </a:r>
            <a:r>
              <a:rPr lang="en-US" dirty="0"/>
              <a:t> 22 social enterprises – business development training provide equipment – startup capital – Rose Heights -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0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 am </a:t>
            </a:r>
            <a:r>
              <a:rPr lang="en-US" dirty="0" err="1"/>
              <a:t>Voluntourism</a:t>
            </a:r>
            <a:r>
              <a:rPr lang="en-US" b="1" dirty="0"/>
              <a:t> </a:t>
            </a:r>
            <a:r>
              <a:rPr lang="en-US" dirty="0"/>
              <a:t>is a camp and education model which integrates, sports, service learning, life skills, career, education, and entrepreneurial activities for at-risk youths -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21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 smtClean="0"/>
              <a:t>Goals for Peace - </a:t>
            </a:r>
            <a:r>
              <a:rPr lang="en-US" dirty="0" smtClean="0"/>
              <a:t>in partnership with CSJP, PMI, SDC and the JCF-CSSB,</a:t>
            </a:r>
          </a:p>
          <a:p>
            <a:pPr defTabSz="931774">
              <a:defRPr/>
            </a:pPr>
            <a:r>
              <a:rPr lang="en-US" dirty="0" smtClean="0"/>
              <a:t>Mr. Simmonds will elaborate in his presentation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 of an integrated Governance and programmatic framework – replication of the Si. James model via SDC Inter-agency Network </a:t>
            </a:r>
          </a:p>
          <a:p>
            <a:r>
              <a:rPr lang="en-US" dirty="0" smtClean="0"/>
              <a:t>MST – vulnerable communities relevant activities that</a:t>
            </a:r>
            <a:r>
              <a:rPr lang="en-US" baseline="0" dirty="0" smtClean="0"/>
              <a:t> positively change antisocial </a:t>
            </a:r>
            <a:r>
              <a:rPr lang="en-US" baseline="0" dirty="0" err="1" smtClean="0"/>
              <a:t>behaviours</a:t>
            </a:r>
            <a:r>
              <a:rPr lang="en-US" baseline="0" dirty="0" smtClean="0"/>
              <a:t>  </a:t>
            </a: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Comprehensive Youth Offending Strategy –</a:t>
            </a:r>
            <a:r>
              <a:rPr lang="en-US" baseline="0" dirty="0" smtClean="0"/>
              <a:t> to complement the Diversion strategy </a:t>
            </a:r>
          </a:p>
          <a:p>
            <a:pPr defTabSz="931774">
              <a:defRPr/>
            </a:pPr>
            <a:r>
              <a:rPr lang="en-US" dirty="0" smtClean="0"/>
              <a:t>Transition of CSJP III – emphasis on case management </a:t>
            </a:r>
          </a:p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7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0">
              <a:buFontTx/>
              <a:buChar char="•"/>
            </a:pPr>
            <a:r>
              <a:rPr lang="en-US" altLang="en-US" dirty="0" smtClean="0"/>
              <a:t>Initially very reactive with focus</a:t>
            </a:r>
            <a:r>
              <a:rPr lang="en-US" altLang="en-US" baseline="0" dirty="0" smtClean="0"/>
              <a:t> on </a:t>
            </a:r>
            <a:r>
              <a:rPr lang="en-US" altLang="en-US" dirty="0" smtClean="0"/>
              <a:t> law enforcement methods with some emphasis on community based policing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– proactive approach </a:t>
            </a:r>
          </a:p>
          <a:p>
            <a:r>
              <a:rPr lang="en-US" dirty="0" smtClean="0"/>
              <a:t>Evidence based / data driven </a:t>
            </a:r>
          </a:p>
          <a:p>
            <a:r>
              <a:rPr lang="en-US" dirty="0" smtClean="0"/>
              <a:t>Focusing on risk factors affecting vulnerable individuals and community and replacing that with protective factors </a:t>
            </a:r>
          </a:p>
          <a:p>
            <a:r>
              <a:rPr lang="en-US" dirty="0" err="1" smtClean="0"/>
              <a:t>Collobartive</a:t>
            </a:r>
            <a:r>
              <a:rPr lang="en-US" dirty="0" smtClean="0"/>
              <a:t> partnerships</a:t>
            </a:r>
            <a:r>
              <a:rPr lang="en-US" baseline="0" dirty="0" smtClean="0"/>
              <a:t> -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 sectoral approach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1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r>
              <a:rPr lang="en-US" baseline="0" dirty="0" smtClean="0"/>
              <a:t> 2030 Safety and Security Goal 2 </a:t>
            </a:r>
          </a:p>
          <a:p>
            <a:r>
              <a:rPr lang="en-US" baseline="0" dirty="0" smtClean="0"/>
              <a:t>MTF - </a:t>
            </a:r>
            <a:r>
              <a:rPr lang="pt-PT" dirty="0"/>
              <a:t>With regards to citizen security national outcome No:3 Effective Social Protection , No: 5, Security and Safety, and No: 6, Effective  Governance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defTabSz="931774">
              <a:spcBef>
                <a:spcPct val="20000"/>
              </a:spcBef>
              <a:defRPr/>
            </a:pPr>
            <a:r>
              <a:rPr lang="en-US" sz="7300" dirty="0">
                <a:solidFill>
                  <a:srgbClr val="002060"/>
                </a:solidFill>
              </a:rPr>
              <a:t>Impact  Crime NOW leading to Results growing and showing significantly </a:t>
            </a:r>
          </a:p>
          <a:p>
            <a:pPr marL="757066" lvl="1" indent="-291179" defTabSz="931774">
              <a:spcBef>
                <a:spcPct val="20000"/>
              </a:spcBef>
              <a:defRPr/>
            </a:pPr>
            <a:r>
              <a:rPr lang="en-US" sz="7300" dirty="0">
                <a:solidFill>
                  <a:srgbClr val="002060"/>
                </a:solidFill>
              </a:rPr>
              <a:t>      between 1-3 years of implementation commencement 2018-2020</a:t>
            </a:r>
          </a:p>
          <a:p>
            <a:pPr marL="349415" indent="-349415" defTabSz="93177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7300" dirty="0">
                <a:solidFill>
                  <a:srgbClr val="002060"/>
                </a:solidFill>
              </a:rPr>
              <a:t>Aim to Build Police Force in which every Jamaican will have Pride, Trust and Respect</a:t>
            </a:r>
          </a:p>
          <a:p>
            <a:pPr marL="349415" indent="-349415" defTabSz="93177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9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5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Opportunity reduction can displace crime in short term but … it may not reduce crime in long term </a:t>
            </a:r>
          </a:p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framework includes key stakeholders necessary for a safe and secure community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amenities – WIFI supported homework, recreational zones, and social capital</a:t>
            </a:r>
            <a:r>
              <a:rPr lang="en-US" baseline="0" dirty="0" smtClean="0"/>
              <a:t> in vulnerable communities </a:t>
            </a:r>
          </a:p>
          <a:p>
            <a:pPr marL="0" lvl="1" defTabSz="931774">
              <a:defRPr/>
            </a:pPr>
            <a:r>
              <a:rPr lang="en-US" dirty="0" smtClean="0"/>
              <a:t>CSJP Initiatives – parenting, life skills, victim services, restorative justice</a:t>
            </a:r>
          </a:p>
          <a:p>
            <a:r>
              <a:rPr lang="en-US" dirty="0" smtClean="0"/>
              <a:t>PMI – mediation,</a:t>
            </a:r>
            <a:r>
              <a:rPr lang="en-US" baseline="0" dirty="0" smtClean="0"/>
              <a:t> sports, grief counselling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1F091-0734-4330-858E-BFF721A49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3B4BD9-2E6A-4957-879C-D06AB1A61742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4EEF-841C-414D-BF2A-611419EA745B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620A0D-697C-4924-98B8-065D3D9EA8AF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BC7D-CF80-4F1A-B0CB-DD6D5A6AC26D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88D7E5-71AB-4921-B9AC-D8724BA190D4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6ED-3E5F-4CAB-89B2-92C4940B4FDE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DFD-F9F4-4D89-9DEE-131B959A5171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3737-9B9E-4BA9-8BBB-1E616E2F6278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C30-6766-478D-84C4-F89AE91A44DE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0DC6A5-5F1A-4A97-92DE-E3D49CF300F2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0E9-7D99-4709-ACF1-2337E9FF9A27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4AA216-1042-48BF-9E5C-34BD4135ACF7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843349"/>
          </a:xfrm>
        </p:spPr>
        <p:txBody>
          <a:bodyPr>
            <a:normAutofit/>
          </a:bodyPr>
          <a:lstStyle/>
          <a:p>
            <a:r>
              <a:rPr lang="en-GB" dirty="0"/>
              <a:t>Best Practice Symposium for Community </a:t>
            </a:r>
            <a:r>
              <a:rPr lang="en-GB" dirty="0" smtClean="0"/>
              <a:t>Development: safety &amp; security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059" y="3379694"/>
            <a:ext cx="4985680" cy="186554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PRESENTATION BY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Ministry </a:t>
            </a:r>
            <a:r>
              <a:rPr lang="en-US" i="1" dirty="0">
                <a:solidFill>
                  <a:schemeClr val="bg1"/>
                </a:solidFill>
              </a:rPr>
              <a:t>of National </a:t>
            </a:r>
            <a:r>
              <a:rPr lang="en-US" i="1" dirty="0" smtClean="0">
                <a:solidFill>
                  <a:schemeClr val="bg1"/>
                </a:solidFill>
              </a:rPr>
              <a:t>Security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November 14, 2018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Social Development (cont’d)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Ministry of National Security has embarked on a more fundamental and all encompassing </a:t>
            </a:r>
            <a:r>
              <a:rPr lang="en-US" dirty="0" err="1"/>
              <a:t>programme</a:t>
            </a:r>
            <a:r>
              <a:rPr lang="en-US" dirty="0"/>
              <a:t> aligned to the 5 Pillar Strategy for Crime Prevention and Citizen Security</a:t>
            </a:r>
          </a:p>
          <a:p>
            <a:endParaRPr lang="en-US" dirty="0"/>
          </a:p>
          <a:p>
            <a:r>
              <a:rPr lang="en-US" dirty="0"/>
              <a:t>Focused on some chief priorities to improve citizen security at the community level: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Public order and law enforcement, 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Strong </a:t>
            </a:r>
            <a:r>
              <a:rPr lang="en-US" sz="1600" dirty="0"/>
              <a:t>anti-gang </a:t>
            </a:r>
            <a:r>
              <a:rPr lang="en-US" sz="1600" dirty="0" smtClean="0"/>
              <a:t>strategies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 </a:t>
            </a:r>
            <a:r>
              <a:rPr lang="en-US" sz="1600" dirty="0"/>
              <a:t>Anti-corruption </a:t>
            </a:r>
            <a:r>
              <a:rPr lang="en-US" sz="1600" dirty="0" smtClean="0"/>
              <a:t>strategies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Targeted </a:t>
            </a:r>
            <a:r>
              <a:rPr lang="en-US" sz="1600" dirty="0"/>
              <a:t>social intervention initiatives in volatile communities, and 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Transformation </a:t>
            </a:r>
            <a:r>
              <a:rPr lang="en-US" sz="1600" dirty="0"/>
              <a:t>of our Police Force into a modern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Framework: Social </a:t>
            </a:r>
            <a:r>
              <a:rPr lang="en-US" dirty="0"/>
              <a:t>Interventions </a:t>
            </a:r>
            <a:r>
              <a:rPr lang="en-US" dirty="0" smtClean="0"/>
              <a:t>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87058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1888620"/>
              </p:ext>
            </p:extLst>
          </p:nvPr>
        </p:nvGraphicFramePr>
        <p:xfrm>
          <a:off x="1819349" y="12090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808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2156"/>
            <a:ext cx="11077408" cy="974244"/>
          </a:xfrm>
        </p:spPr>
        <p:txBody>
          <a:bodyPr/>
          <a:lstStyle/>
          <a:p>
            <a:r>
              <a:rPr lang="en-US" dirty="0" smtClean="0"/>
              <a:t>Integrated Social Intervention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6" y="2200275"/>
            <a:ext cx="11220282" cy="4391025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Partnership across all sectors with a focus on public order and enhanced access social amenities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First </a:t>
            </a:r>
            <a:r>
              <a:rPr lang="en-US" sz="2000" dirty="0"/>
              <a:t>implemented in St. James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Targeted social intervention </a:t>
            </a:r>
            <a:r>
              <a:rPr lang="en-US" sz="2000" dirty="0" err="1" smtClean="0"/>
              <a:t>programmes</a:t>
            </a:r>
            <a:r>
              <a:rPr lang="en-US" sz="1600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Community animation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I Am </a:t>
            </a:r>
            <a:r>
              <a:rPr lang="en-US" sz="1400" dirty="0" err="1" smtClean="0"/>
              <a:t>Voluntourism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Goals for Peace </a:t>
            </a:r>
            <a:r>
              <a:rPr lang="en-US" sz="1400" dirty="0" err="1" smtClean="0"/>
              <a:t>mns</a:t>
            </a:r>
            <a:r>
              <a:rPr lang="en-US" sz="1400" dirty="0" smtClean="0"/>
              <a:t>, </a:t>
            </a:r>
            <a:r>
              <a:rPr lang="en-US" sz="1400" dirty="0" err="1" smtClean="0"/>
              <a:t>csjp</a:t>
            </a:r>
            <a:r>
              <a:rPr lang="en-US" sz="1400" dirty="0" smtClean="0"/>
              <a:t>, </a:t>
            </a:r>
            <a:r>
              <a:rPr lang="en-US" sz="1400" dirty="0" err="1" smtClean="0"/>
              <a:t>pmi</a:t>
            </a:r>
            <a:r>
              <a:rPr lang="en-US" sz="1400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I am Purpose Campaign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CSJP Initiatives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PMI 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309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Social Intervention Strategy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Community Animation </a:t>
            </a:r>
            <a:r>
              <a:rPr lang="en-US" b="1" dirty="0" err="1"/>
              <a:t>Programme</a:t>
            </a:r>
            <a:r>
              <a:rPr lang="en-US" b="1" dirty="0"/>
              <a:t> - </a:t>
            </a:r>
            <a:r>
              <a:rPr lang="en-US" b="1" dirty="0" smtClean="0"/>
              <a:t> (June 2017 and January 2018) </a:t>
            </a:r>
            <a:r>
              <a:rPr lang="en-US" dirty="0" smtClean="0"/>
              <a:t>workshops </a:t>
            </a:r>
            <a:r>
              <a:rPr lang="en-US" dirty="0"/>
              <a:t>geared at empowering community leaders and other stakeholders with the tools to facilitate an asset based approach to community </a:t>
            </a:r>
            <a:r>
              <a:rPr lang="en-US" dirty="0" smtClean="0"/>
              <a:t>development</a:t>
            </a:r>
            <a:br>
              <a:rPr lang="en-US" dirty="0" smtClean="0"/>
            </a:br>
            <a:r>
              <a:rPr lang="en-US" dirty="0" smtClean="0"/>
              <a:t> - visioning, consensus building, social enterprise </a:t>
            </a:r>
            <a:br>
              <a:rPr lang="en-US" dirty="0" smtClean="0"/>
            </a:br>
            <a:r>
              <a:rPr lang="en-US" dirty="0" smtClean="0"/>
              <a:t> - 180 </a:t>
            </a:r>
            <a:r>
              <a:rPr lang="en-US" dirty="0"/>
              <a:t>persons trained across 6 communities 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 of social enterprise : </a:t>
            </a:r>
            <a:r>
              <a:rPr lang="en-US" b="1" dirty="0"/>
              <a:t>Landscaping project </a:t>
            </a:r>
            <a:r>
              <a:rPr lang="en-US" b="1" dirty="0" smtClean="0"/>
              <a:t>– Rose Heights 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					partnership with HEART</a:t>
            </a:r>
            <a:br>
              <a:rPr lang="en-US" dirty="0" smtClean="0"/>
            </a:br>
            <a:r>
              <a:rPr lang="en-US" dirty="0" smtClean="0"/>
              <a:t>						22 persons being trained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364" y="4805518"/>
            <a:ext cx="2122363" cy="14118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863840" y="3155497"/>
            <a:ext cx="2210549" cy="14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0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Social Intervention Strategy (</a:t>
            </a:r>
            <a:r>
              <a:rPr lang="en-US" dirty="0" smtClean="0"/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 AM </a:t>
            </a:r>
            <a:r>
              <a:rPr lang="en-US" b="1" dirty="0" err="1" smtClean="0"/>
              <a:t>Voluntourism</a:t>
            </a:r>
            <a:r>
              <a:rPr lang="en-US" b="1" dirty="0" smtClean="0"/>
              <a:t> – </a:t>
            </a:r>
            <a:r>
              <a:rPr lang="en-US" dirty="0" smtClean="0">
                <a:solidFill>
                  <a:schemeClr val="tx1"/>
                </a:solidFill>
              </a:rPr>
              <a:t>camp </a:t>
            </a:r>
            <a:r>
              <a:rPr lang="en-US" dirty="0">
                <a:solidFill>
                  <a:schemeClr val="tx1"/>
                </a:solidFill>
              </a:rPr>
              <a:t>and education model which integrates, sports, service learning</a:t>
            </a:r>
            <a:r>
              <a:rPr lang="en-US" dirty="0" smtClean="0">
                <a:solidFill>
                  <a:schemeClr val="tx1"/>
                </a:solidFill>
              </a:rPr>
              <a:t>,, </a:t>
            </a:r>
            <a:r>
              <a:rPr lang="en-US" dirty="0">
                <a:solidFill>
                  <a:schemeClr val="tx1"/>
                </a:solidFill>
              </a:rPr>
              <a:t>career, education, and entrepreneurial activities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dirty="0" err="1"/>
              <a:t>programme</a:t>
            </a:r>
            <a:r>
              <a:rPr lang="en-US" dirty="0"/>
              <a:t> offers various life skills training opportunities with the use of music, sports and culture. 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Recruits </a:t>
            </a:r>
            <a:r>
              <a:rPr lang="en-US" dirty="0"/>
              <a:t>at-risk youth actively and engages them to participate in structured development </a:t>
            </a:r>
            <a:r>
              <a:rPr lang="en-US" dirty="0" err="1"/>
              <a:t>programmes</a:t>
            </a:r>
            <a:r>
              <a:rPr lang="en-US" dirty="0"/>
              <a:t> from targeted communities in St. James.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5284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AM </a:t>
            </a:r>
            <a:r>
              <a:rPr lang="en-US" b="1" dirty="0" err="1"/>
              <a:t>Voluntourism</a:t>
            </a:r>
            <a:r>
              <a:rPr lang="en-US" b="1" dirty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2180496"/>
            <a:ext cx="11111077" cy="419903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Objectives: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300" dirty="0"/>
              <a:t>To increase local and international </a:t>
            </a:r>
            <a:r>
              <a:rPr lang="en-US" sz="3300" dirty="0" err="1"/>
              <a:t>voluntourism</a:t>
            </a:r>
            <a:r>
              <a:rPr lang="en-US" sz="3300" dirty="0"/>
              <a:t> that directly supports violent prevention activities and positively impacts local economies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300" dirty="0"/>
              <a:t>To provide sustainable solution for crime reduction by integration of business operational models as a core learning component for athletes'’ ongoing participation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3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/>
              <a:t>Recruit </a:t>
            </a:r>
            <a:r>
              <a:rPr lang="en-US" sz="3600" b="1" dirty="0"/>
              <a:t>cohort of </a:t>
            </a:r>
            <a:r>
              <a:rPr lang="en-US" sz="3600" b="1" dirty="0" smtClean="0"/>
              <a:t>150 </a:t>
            </a:r>
            <a:r>
              <a:rPr lang="en-US" sz="3600" b="1" dirty="0"/>
              <a:t>at-risk </a:t>
            </a:r>
            <a:r>
              <a:rPr lang="en-US" sz="3600" b="1" dirty="0" smtClean="0"/>
              <a:t>youth in </a:t>
            </a:r>
            <a:r>
              <a:rPr lang="en-US" sz="3600" b="1" i="1" dirty="0" smtClean="0"/>
              <a:t>Rose Heights, Salt Spring, Mt. Salem, Lilliput, Barrette Town, Canterbury, Green Pond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8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 Scouting October 2017 </a:t>
            </a:r>
            <a:endParaRPr lang="en-US" dirty="0"/>
          </a:p>
        </p:txBody>
      </p:sp>
      <p:pic>
        <p:nvPicPr>
          <p:cNvPr id="1026" name="Picture 2" descr="Image may contain: one or more people, outdoor and n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64" y="1957940"/>
            <a:ext cx="5195660" cy="34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1 person, sitting, shorts, shoes, outdoo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2" y="1957940"/>
            <a:ext cx="5195660" cy="34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2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 clinic March 2018 </a:t>
            </a:r>
            <a:endParaRPr lang="en-US" dirty="0"/>
          </a:p>
        </p:txBody>
      </p:sp>
      <p:pic>
        <p:nvPicPr>
          <p:cNvPr id="3076" name="Picture 4" descr="Image may contain: 1 person, playing a sport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58" y="2004274"/>
            <a:ext cx="5588301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may contain: 1 person, standing, cloud, sky, outdoor and na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9" y="2004274"/>
            <a:ext cx="4901703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1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 Clinic March 2018 </a:t>
            </a:r>
            <a:endParaRPr lang="en-US" dirty="0"/>
          </a:p>
        </p:txBody>
      </p:sp>
      <p:pic>
        <p:nvPicPr>
          <p:cNvPr id="4098" name="Picture 2" descr="Image may contain: one or more people, outdoor and n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926043"/>
            <a:ext cx="4901703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one or more people, shoes, child, grass, tree, shorts, outdoo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87" y="1926043"/>
            <a:ext cx="5475530" cy="36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5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Social Intervention Strategy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Goals </a:t>
            </a:r>
            <a:r>
              <a:rPr lang="en-US" b="1" dirty="0"/>
              <a:t>for Peace </a:t>
            </a:r>
            <a:endParaRPr lang="en-US" b="1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smtClean="0"/>
              <a:t> </a:t>
            </a:r>
            <a:r>
              <a:rPr lang="en-US" dirty="0" smtClean="0"/>
              <a:t>use of football tournaments to get youths together to assist in eradicating violence that has been plaguing the communities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8 </a:t>
            </a:r>
            <a:r>
              <a:rPr lang="en-US" dirty="0"/>
              <a:t>communities engaged including </a:t>
            </a:r>
            <a:r>
              <a:rPr lang="en-US" sz="1600" i="1" dirty="0"/>
              <a:t>Flanker, Norwood, Lilliput, Barrett Town, Canterbury, North Gully, Downtown and Mount </a:t>
            </a:r>
            <a:r>
              <a:rPr lang="en-US" sz="1600" i="1" dirty="0" smtClean="0"/>
              <a:t>Salem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1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….. In the Past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00375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2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en-GB" i="1" dirty="0"/>
              <a:t>It is hard </a:t>
            </a:r>
            <a:r>
              <a:rPr lang="en-GB" sz="2000" i="1" dirty="0"/>
              <a:t>to define and compare cost effectiveness</a:t>
            </a:r>
            <a:r>
              <a:rPr lang="en-GB" sz="2000" dirty="0"/>
              <a:t> of different </a:t>
            </a:r>
            <a:r>
              <a:rPr lang="en-GB" sz="2000" dirty="0" smtClean="0"/>
              <a:t>crime prevention interventions </a:t>
            </a:r>
            <a:r>
              <a:rPr lang="en-GB" sz="2000" dirty="0"/>
              <a:t>when outputs, outcomes </a:t>
            </a:r>
            <a:r>
              <a:rPr lang="en-GB" sz="2000" dirty="0" smtClean="0"/>
              <a:t>etc. </a:t>
            </a:r>
            <a:r>
              <a:rPr lang="en-GB" sz="2000" dirty="0"/>
              <a:t>are depicted in different ways </a:t>
            </a:r>
            <a:endParaRPr lang="en-GB" sz="2000" dirty="0" smtClean="0"/>
          </a:p>
          <a:p>
            <a:pPr lvl="0">
              <a:lnSpc>
                <a:spcPct val="200000"/>
              </a:lnSpc>
            </a:pPr>
            <a:r>
              <a:rPr lang="en-GB" sz="2000" dirty="0" smtClean="0"/>
              <a:t>Lack of Robust monitoring and evaluation tools </a:t>
            </a:r>
          </a:p>
          <a:p>
            <a:pPr lvl="0">
              <a:lnSpc>
                <a:spcPct val="200000"/>
              </a:lnSpc>
            </a:pPr>
            <a:r>
              <a:rPr lang="en-GB" sz="2000" dirty="0" smtClean="0"/>
              <a:t>Issue of “ownership” and greater collaboration among other key Ministries/Departments/Agencies 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GB" sz="2000" i="1" dirty="0"/>
              <a:t>Collaboration and exchange of ‘what works’ information is </a:t>
            </a:r>
            <a:r>
              <a:rPr lang="en-GB" sz="2000" i="1" dirty="0" smtClean="0"/>
              <a:t>limited or sometimes undocumented 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7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82" y="2212394"/>
            <a:ext cx="11029615" cy="36783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Revision of the NCPCS</a:t>
            </a:r>
          </a:p>
          <a:p>
            <a:r>
              <a:rPr lang="en-US" sz="2000" dirty="0" smtClean="0"/>
              <a:t>Development of a coordinated M&amp;E framework for the social interventions</a:t>
            </a:r>
          </a:p>
          <a:p>
            <a:r>
              <a:rPr lang="en-US" sz="2000" dirty="0" smtClean="0"/>
              <a:t>Development of an Integrated Governance and programmatic framework to build resilience in priority communities </a:t>
            </a:r>
          </a:p>
          <a:p>
            <a:r>
              <a:rPr lang="en-US" sz="2000" dirty="0" smtClean="0"/>
              <a:t>Implementation of the Music Sports and Technology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Comprehensive Youth Offending Strategy </a:t>
            </a:r>
          </a:p>
          <a:p>
            <a:r>
              <a:rPr lang="en-US" sz="2000" dirty="0" smtClean="0"/>
              <a:t>Transition of CSJP III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095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1519910"/>
            <a:ext cx="11029615" cy="1497507"/>
          </a:xfrm>
        </p:spPr>
        <p:txBody>
          <a:bodyPr/>
          <a:lstStyle/>
          <a:p>
            <a:pPr algn="ctr"/>
            <a:r>
              <a:rPr lang="en-US" b="1" dirty="0" smtClean="0"/>
              <a:t>Thank you!!!!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709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…….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98419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031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MULTI-SECTORAL APPROACH TO COMMUNITY SAFETY</a:t>
            </a:r>
            <a:endParaRPr lang="en-US" dirty="0"/>
          </a:p>
        </p:txBody>
      </p:sp>
      <p:pic>
        <p:nvPicPr>
          <p:cNvPr id="4" name="Content Placeholder 3" descr="Multi-sector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7770" y="2181225"/>
            <a:ext cx="4756459" cy="3678238"/>
          </a:xfrm>
        </p:spPr>
      </p:pic>
    </p:spTree>
    <p:extLst>
      <p:ext uri="{BB962C8B-B14F-4D97-AF65-F5344CB8AC3E}">
        <p14:creationId xmlns:p14="http://schemas.microsoft.com/office/powerpoint/2010/main" val="414480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Framework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80705"/>
              </p:ext>
            </p:extLst>
          </p:nvPr>
        </p:nvGraphicFramePr>
        <p:xfrm>
          <a:off x="159684" y="2261906"/>
          <a:ext cx="11727516" cy="371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1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framework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738529"/>
              </p:ext>
            </p:extLst>
          </p:nvPr>
        </p:nvGraphicFramePr>
        <p:xfrm>
          <a:off x="381837" y="2181224"/>
          <a:ext cx="11229138" cy="414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59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b="1" dirty="0" smtClean="0"/>
              <a:t>Enforcement/public safety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6" y="2180496"/>
            <a:ext cx="11132342" cy="4145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JCF to :</a:t>
            </a:r>
          </a:p>
          <a:p>
            <a:r>
              <a:rPr lang="en-US" sz="3200" dirty="0" smtClean="0"/>
              <a:t>Operate </a:t>
            </a:r>
            <a:r>
              <a:rPr lang="en-US" sz="3200" dirty="0"/>
              <a:t>and </a:t>
            </a:r>
            <a:r>
              <a:rPr lang="en-US" sz="3200" dirty="0" smtClean="0"/>
              <a:t>Maintain Modern  </a:t>
            </a:r>
            <a:r>
              <a:rPr lang="en-US" sz="3200" dirty="0"/>
              <a:t>Technology </a:t>
            </a:r>
            <a:r>
              <a:rPr lang="en-US" sz="3200" dirty="0" smtClean="0"/>
              <a:t>Applications to address Public Safety and Citizen Security Issues. 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Aim </a:t>
            </a:r>
            <a:r>
              <a:rPr lang="en-US" sz="3200" b="1" dirty="0"/>
              <a:t>was to achieve:</a:t>
            </a:r>
          </a:p>
          <a:p>
            <a:r>
              <a:rPr lang="en-US" sz="3200" dirty="0"/>
              <a:t>Steady and Gradual Build up of Applications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Smart Policing 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6581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b="1" dirty="0"/>
              <a:t>Enforcement/public safety </a:t>
            </a:r>
            <a:r>
              <a:rPr lang="en-JM" b="1" dirty="0" smtClean="0"/>
              <a:t>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400" dirty="0" smtClean="0"/>
              <a:t>Data Integration &amp; Cyber Security </a:t>
            </a:r>
          </a:p>
          <a:p>
            <a:r>
              <a:rPr lang="en-US" sz="2400" dirty="0"/>
              <a:t>Case Management</a:t>
            </a:r>
          </a:p>
          <a:p>
            <a:r>
              <a:rPr lang="en-US" sz="2400" dirty="0"/>
              <a:t>Asset Management</a:t>
            </a:r>
          </a:p>
          <a:p>
            <a:r>
              <a:rPr lang="en-US" sz="2400" dirty="0"/>
              <a:t>Border Control</a:t>
            </a:r>
          </a:p>
          <a:p>
            <a:r>
              <a:rPr lang="en-US" sz="2400" dirty="0" smtClean="0"/>
              <a:t>Surveillance (CCTV/Jamaica Eye)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Drones</a:t>
            </a:r>
            <a:endParaRPr lang="en-US" sz="2400" dirty="0"/>
          </a:p>
          <a:p>
            <a:r>
              <a:rPr lang="en-US" sz="2400" dirty="0"/>
              <a:t>JCF Transportation</a:t>
            </a:r>
          </a:p>
          <a:p>
            <a:r>
              <a:rPr lang="en-US" sz="2400" dirty="0"/>
              <a:t>IT Governance</a:t>
            </a:r>
          </a:p>
          <a:p>
            <a:r>
              <a:rPr lang="en-US" sz="2400" dirty="0"/>
              <a:t>Secure Correctional Services</a:t>
            </a:r>
          </a:p>
          <a:p>
            <a:r>
              <a:rPr lang="en-US" sz="2400" dirty="0"/>
              <a:t>ICT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Social Development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 </a:t>
            </a:r>
            <a:r>
              <a:rPr lang="en-US" sz="2000" dirty="0" smtClean="0"/>
              <a:t>While </a:t>
            </a:r>
            <a:r>
              <a:rPr lang="en-US" sz="2000" dirty="0"/>
              <a:t>the police, </a:t>
            </a:r>
            <a:r>
              <a:rPr lang="en-US" sz="2000" dirty="0" smtClean="0"/>
              <a:t>courts and correction attempt to control crime,  </a:t>
            </a:r>
            <a:r>
              <a:rPr lang="en-US" sz="2000" dirty="0"/>
              <a:t>their scope for </a:t>
            </a:r>
            <a:r>
              <a:rPr lang="en-US" sz="2000" dirty="0" smtClean="0"/>
              <a:t>further crime reduction is limited </a:t>
            </a:r>
          </a:p>
          <a:p>
            <a:r>
              <a:rPr lang="en-US" sz="2000" dirty="0" smtClean="0"/>
              <a:t>Opportunity reduction can displace crime in short term but …</a:t>
            </a:r>
          </a:p>
          <a:p>
            <a:r>
              <a:rPr lang="en-US" sz="2000" dirty="0" smtClean="0"/>
              <a:t>Various </a:t>
            </a:r>
            <a:r>
              <a:rPr lang="en-US" sz="2000" dirty="0"/>
              <a:t>studies </a:t>
            </a:r>
            <a:r>
              <a:rPr lang="en-US" sz="2000" dirty="0" smtClean="0"/>
              <a:t>reveal </a:t>
            </a:r>
            <a:r>
              <a:rPr lang="en-US" sz="2000" dirty="0"/>
              <a:t>that </a:t>
            </a:r>
            <a:r>
              <a:rPr lang="en-US" sz="2000" dirty="0" smtClean="0"/>
              <a:t>Crime Prevention Through Social Development (CPTSD)  </a:t>
            </a:r>
            <a:r>
              <a:rPr lang="en-US" sz="2000" dirty="0" err="1"/>
              <a:t>programmes</a:t>
            </a:r>
            <a:r>
              <a:rPr lang="en-US" sz="2000" dirty="0"/>
              <a:t> have a positive impact on promoting of pro-social </a:t>
            </a:r>
            <a:r>
              <a:rPr lang="en-US" sz="2000" dirty="0" err="1"/>
              <a:t>behaviours</a:t>
            </a:r>
            <a:r>
              <a:rPr lang="en-US" sz="2000" dirty="0"/>
              <a:t> in at-risk populations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44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2816</TotalTime>
  <Words>1030</Words>
  <Application>Microsoft Office PowerPoint</Application>
  <PresentationFormat>Widescreen</PresentationFormat>
  <Paragraphs>164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Wingdings</vt:lpstr>
      <vt:lpstr>Wingdings 2</vt:lpstr>
      <vt:lpstr>Dividend</vt:lpstr>
      <vt:lpstr>Best Practice Symposium for Community Development: safety &amp; security </vt:lpstr>
      <vt:lpstr> ….. In the Past </vt:lpstr>
      <vt:lpstr>Today ……. </vt:lpstr>
      <vt:lpstr>MULTI-SECTORAL APPROACH TO COMMUNITY SAFETY</vt:lpstr>
      <vt:lpstr>Policy Framework</vt:lpstr>
      <vt:lpstr>Policy framework </vt:lpstr>
      <vt:lpstr>Enforcement/public safety framework</vt:lpstr>
      <vt:lpstr>Enforcement/public safety framework </vt:lpstr>
      <vt:lpstr>Context: Social Development  </vt:lpstr>
      <vt:lpstr>Context: Social Development (cont’d) </vt:lpstr>
      <vt:lpstr>Policy Framework: Social Interventions  (cont’d)</vt:lpstr>
      <vt:lpstr>Integrated Social Intervention Strategy </vt:lpstr>
      <vt:lpstr>Integrated Social Intervention Strategy (cont’d)</vt:lpstr>
      <vt:lpstr>Integrated Social Intervention Strategy (cont’d)</vt:lpstr>
      <vt:lpstr>I AM Voluntourism (cont’d)</vt:lpstr>
      <vt:lpstr>Football Scouting October 2017 </vt:lpstr>
      <vt:lpstr>Football clinic March 2018 </vt:lpstr>
      <vt:lpstr>Football Clinic March 2018 </vt:lpstr>
      <vt:lpstr>Integrated Social Intervention Strategy (cont’d)</vt:lpstr>
      <vt:lpstr>Challenges </vt:lpstr>
      <vt:lpstr>Way Forward</vt:lpstr>
      <vt:lpstr>Thank you!!!!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Symposium for Community Development</dc:title>
  <dc:creator>Daveen Sinclair</dc:creator>
  <cp:lastModifiedBy>Sophia Robinson</cp:lastModifiedBy>
  <cp:revision>80</cp:revision>
  <cp:lastPrinted>2018-11-14T19:16:08Z</cp:lastPrinted>
  <dcterms:created xsi:type="dcterms:W3CDTF">2018-11-12T20:13:44Z</dcterms:created>
  <dcterms:modified xsi:type="dcterms:W3CDTF">2018-11-14T19:26:54Z</dcterms:modified>
</cp:coreProperties>
</file>